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26"/>
  </p:notesMasterIdLst>
  <p:sldIdLst>
    <p:sldId id="263" r:id="rId3"/>
    <p:sldId id="315" r:id="rId4"/>
    <p:sldId id="258" r:id="rId5"/>
    <p:sldId id="314" r:id="rId6"/>
    <p:sldId id="336" r:id="rId7"/>
    <p:sldId id="331" r:id="rId8"/>
    <p:sldId id="320" r:id="rId9"/>
    <p:sldId id="332" r:id="rId10"/>
    <p:sldId id="333" r:id="rId11"/>
    <p:sldId id="334" r:id="rId12"/>
    <p:sldId id="335" r:id="rId13"/>
    <p:sldId id="316" r:id="rId14"/>
    <p:sldId id="327" r:id="rId15"/>
    <p:sldId id="328" r:id="rId16"/>
    <p:sldId id="323" r:id="rId17"/>
    <p:sldId id="324" r:id="rId18"/>
    <p:sldId id="330" r:id="rId19"/>
    <p:sldId id="329" r:id="rId20"/>
    <p:sldId id="318" r:id="rId21"/>
    <p:sldId id="319" r:id="rId22"/>
    <p:sldId id="325" r:id="rId23"/>
    <p:sldId id="322" r:id="rId24"/>
    <p:sldId id="267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44856-7599-43C6-A770-70E8C7544488}" v="3275" dt="2024-04-24T11:44:17.464"/>
    <p1510:client id="{98F1A135-C24A-4B83-A99A-6735227559C8}" v="612" dt="2024-04-24T10:16:20.710"/>
    <p1510:client id="{C3C0332A-259D-4088-9CEA-653E1A46F9E5}" v="18" dt="2024-04-24T10:58:20.943"/>
    <p1510:client id="{E6491EDC-5E4B-4C5A-B9CB-7A4E63BA3E94}" v="3787" dt="2024-04-24T10:06:33.498"/>
    <p1510:client id="{EA0BEA4B-436B-4A54-AC39-E51BF9ECE76A}" v="281" dt="2024-04-24T10:30:53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800234-3DF7-49F7-85B0-495496A9634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C8BAC5-0CF2-4DB4-9D9F-ACE03B6CD167}">
      <dgm:prSet/>
      <dgm:spPr/>
      <dgm:t>
        <a:bodyPr/>
        <a:lstStyle/>
        <a:p>
          <a:r>
            <a:rPr lang="en-US"/>
            <a:t>Our goal is to develop a predictive framework</a:t>
          </a:r>
        </a:p>
      </dgm:t>
    </dgm:pt>
    <dgm:pt modelId="{3CB0D6C5-F680-4D34-AC6E-65674A8189C1}" type="parTrans" cxnId="{EF945021-3A49-4E9F-A0AC-AE578BE88BB3}">
      <dgm:prSet/>
      <dgm:spPr/>
      <dgm:t>
        <a:bodyPr/>
        <a:lstStyle/>
        <a:p>
          <a:endParaRPr lang="en-US"/>
        </a:p>
      </dgm:t>
    </dgm:pt>
    <dgm:pt modelId="{54C83365-4C4A-4CBE-946C-246DBF4F5F28}" type="sibTrans" cxnId="{EF945021-3A49-4E9F-A0AC-AE578BE88BB3}">
      <dgm:prSet/>
      <dgm:spPr/>
      <dgm:t>
        <a:bodyPr/>
        <a:lstStyle/>
        <a:p>
          <a:endParaRPr lang="en-US"/>
        </a:p>
      </dgm:t>
    </dgm:pt>
    <dgm:pt modelId="{4955B245-3EE2-4744-BB0C-CFF4F02C73CE}">
      <dgm:prSet/>
      <dgm:spPr/>
      <dgm:t>
        <a:bodyPr/>
        <a:lstStyle/>
        <a:p>
          <a:r>
            <a:rPr lang="en-US"/>
            <a:t>Forecast Population Growth</a:t>
          </a:r>
        </a:p>
      </dgm:t>
    </dgm:pt>
    <dgm:pt modelId="{89D20663-DF0E-4CD5-8916-EBBBDDD75C70}" type="parTrans" cxnId="{3A19D63A-DFD1-4C4B-85C2-82A5A1D28E6B}">
      <dgm:prSet/>
      <dgm:spPr/>
      <dgm:t>
        <a:bodyPr/>
        <a:lstStyle/>
        <a:p>
          <a:endParaRPr lang="en-US"/>
        </a:p>
      </dgm:t>
    </dgm:pt>
    <dgm:pt modelId="{D74945D5-D156-4213-B3EB-069442481AF2}" type="sibTrans" cxnId="{3A19D63A-DFD1-4C4B-85C2-82A5A1D28E6B}">
      <dgm:prSet/>
      <dgm:spPr/>
      <dgm:t>
        <a:bodyPr/>
        <a:lstStyle/>
        <a:p>
          <a:endParaRPr lang="en-US"/>
        </a:p>
      </dgm:t>
    </dgm:pt>
    <dgm:pt modelId="{86B3AE97-5E8B-46EC-9A49-01BB832C3EEB}">
      <dgm:prSet/>
      <dgm:spPr/>
      <dgm:t>
        <a:bodyPr/>
        <a:lstStyle/>
        <a:p>
          <a:r>
            <a:rPr lang="en-US"/>
            <a:t>Assess Resilience and Preparedness</a:t>
          </a:r>
        </a:p>
      </dgm:t>
    </dgm:pt>
    <dgm:pt modelId="{F0DB1A51-92EA-4215-AF08-D21EE085689B}" type="parTrans" cxnId="{19671CA4-C0E2-4565-8DFB-A8D11457E922}">
      <dgm:prSet/>
      <dgm:spPr/>
      <dgm:t>
        <a:bodyPr/>
        <a:lstStyle/>
        <a:p>
          <a:endParaRPr lang="en-US"/>
        </a:p>
      </dgm:t>
    </dgm:pt>
    <dgm:pt modelId="{4008198A-A517-4BD7-9356-E62864C92BA2}" type="sibTrans" cxnId="{19671CA4-C0E2-4565-8DFB-A8D11457E922}">
      <dgm:prSet/>
      <dgm:spPr/>
      <dgm:t>
        <a:bodyPr/>
        <a:lstStyle/>
        <a:p>
          <a:endParaRPr lang="en-US"/>
        </a:p>
      </dgm:t>
    </dgm:pt>
    <dgm:pt modelId="{30DFC67C-13CE-4AAC-8C80-AB12F8EE882C}">
      <dgm:prSet/>
      <dgm:spPr/>
      <dgm:t>
        <a:bodyPr/>
        <a:lstStyle/>
        <a:p>
          <a:r>
            <a:rPr lang="en-US"/>
            <a:t>Policy Impact Analysis</a:t>
          </a:r>
        </a:p>
      </dgm:t>
    </dgm:pt>
    <dgm:pt modelId="{BBD8DFE2-829F-47DC-8AEA-871DE4A3B9E3}" type="parTrans" cxnId="{E7139715-CFA9-4376-A87D-286FCADF00AC}">
      <dgm:prSet/>
      <dgm:spPr/>
      <dgm:t>
        <a:bodyPr/>
        <a:lstStyle/>
        <a:p>
          <a:endParaRPr lang="en-US"/>
        </a:p>
      </dgm:t>
    </dgm:pt>
    <dgm:pt modelId="{3DA4150B-AB41-4837-8908-DDD64C0ECE47}" type="sibTrans" cxnId="{E7139715-CFA9-4376-A87D-286FCADF00AC}">
      <dgm:prSet/>
      <dgm:spPr/>
      <dgm:t>
        <a:bodyPr/>
        <a:lstStyle/>
        <a:p>
          <a:endParaRPr lang="en-US"/>
        </a:p>
      </dgm:t>
    </dgm:pt>
    <dgm:pt modelId="{25A9A6C2-34C9-4CA4-AC8F-56709B51D3DE}" type="pres">
      <dgm:prSet presAssocID="{08800234-3DF7-49F7-85B0-495496A9634B}" presName="root" presStyleCnt="0">
        <dgm:presLayoutVars>
          <dgm:dir/>
          <dgm:resizeHandles val="exact"/>
        </dgm:presLayoutVars>
      </dgm:prSet>
      <dgm:spPr/>
    </dgm:pt>
    <dgm:pt modelId="{B8E7275D-7FB1-4F54-B841-C5229688D625}" type="pres">
      <dgm:prSet presAssocID="{57C8BAC5-0CF2-4DB4-9D9F-ACE03B6CD167}" presName="compNode" presStyleCnt="0"/>
      <dgm:spPr/>
    </dgm:pt>
    <dgm:pt modelId="{071D9DCE-3854-4C0C-957A-A30DC74AAC42}" type="pres">
      <dgm:prSet presAssocID="{57C8BAC5-0CF2-4DB4-9D9F-ACE03B6CD1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3E62059-83D1-4961-8D82-82F8478D3CE1}" type="pres">
      <dgm:prSet presAssocID="{57C8BAC5-0CF2-4DB4-9D9F-ACE03B6CD167}" presName="spaceRect" presStyleCnt="0"/>
      <dgm:spPr/>
    </dgm:pt>
    <dgm:pt modelId="{A3361A1A-5066-4A8F-9EA5-C333461FABF4}" type="pres">
      <dgm:prSet presAssocID="{57C8BAC5-0CF2-4DB4-9D9F-ACE03B6CD167}" presName="textRect" presStyleLbl="revTx" presStyleIdx="0" presStyleCnt="4">
        <dgm:presLayoutVars>
          <dgm:chMax val="1"/>
          <dgm:chPref val="1"/>
        </dgm:presLayoutVars>
      </dgm:prSet>
      <dgm:spPr/>
    </dgm:pt>
    <dgm:pt modelId="{B58B3869-0696-4433-880F-71F8AE28FD1F}" type="pres">
      <dgm:prSet presAssocID="{54C83365-4C4A-4CBE-946C-246DBF4F5F28}" presName="sibTrans" presStyleCnt="0"/>
      <dgm:spPr/>
    </dgm:pt>
    <dgm:pt modelId="{C575F4CD-3484-43FF-BE08-B5E64278D555}" type="pres">
      <dgm:prSet presAssocID="{4955B245-3EE2-4744-BB0C-CFF4F02C73CE}" presName="compNode" presStyleCnt="0"/>
      <dgm:spPr/>
    </dgm:pt>
    <dgm:pt modelId="{6481F9FC-E8A8-4266-B619-1654F1CA6858}" type="pres">
      <dgm:prSet presAssocID="{4955B245-3EE2-4744-BB0C-CFF4F02C73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89D5F3B-342E-45CB-BCBE-7DB56C9DD215}" type="pres">
      <dgm:prSet presAssocID="{4955B245-3EE2-4744-BB0C-CFF4F02C73CE}" presName="spaceRect" presStyleCnt="0"/>
      <dgm:spPr/>
    </dgm:pt>
    <dgm:pt modelId="{A4D7E9BE-FD01-41C9-8902-9A68A71229D2}" type="pres">
      <dgm:prSet presAssocID="{4955B245-3EE2-4744-BB0C-CFF4F02C73CE}" presName="textRect" presStyleLbl="revTx" presStyleIdx="1" presStyleCnt="4">
        <dgm:presLayoutVars>
          <dgm:chMax val="1"/>
          <dgm:chPref val="1"/>
        </dgm:presLayoutVars>
      </dgm:prSet>
      <dgm:spPr/>
    </dgm:pt>
    <dgm:pt modelId="{CE5D5AC9-31CA-417A-8047-3E1F1245DE9A}" type="pres">
      <dgm:prSet presAssocID="{D74945D5-D156-4213-B3EB-069442481AF2}" presName="sibTrans" presStyleCnt="0"/>
      <dgm:spPr/>
    </dgm:pt>
    <dgm:pt modelId="{A1CC3C03-CDF2-47BE-8788-2DC733173C42}" type="pres">
      <dgm:prSet presAssocID="{86B3AE97-5E8B-46EC-9A49-01BB832C3EEB}" presName="compNode" presStyleCnt="0"/>
      <dgm:spPr/>
    </dgm:pt>
    <dgm:pt modelId="{2F915BDE-B116-41E9-AD64-2AA71CF3BC60}" type="pres">
      <dgm:prSet presAssocID="{86B3AE97-5E8B-46EC-9A49-01BB832C3EE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E14FFAD-6232-46E0-9CB7-7761028396BC}" type="pres">
      <dgm:prSet presAssocID="{86B3AE97-5E8B-46EC-9A49-01BB832C3EEB}" presName="spaceRect" presStyleCnt="0"/>
      <dgm:spPr/>
    </dgm:pt>
    <dgm:pt modelId="{F0AB377E-A365-4AA7-859A-D6F2A990C407}" type="pres">
      <dgm:prSet presAssocID="{86B3AE97-5E8B-46EC-9A49-01BB832C3EEB}" presName="textRect" presStyleLbl="revTx" presStyleIdx="2" presStyleCnt="4">
        <dgm:presLayoutVars>
          <dgm:chMax val="1"/>
          <dgm:chPref val="1"/>
        </dgm:presLayoutVars>
      </dgm:prSet>
      <dgm:spPr/>
    </dgm:pt>
    <dgm:pt modelId="{259B1C41-4096-45E4-9DD7-50FB37C39DE4}" type="pres">
      <dgm:prSet presAssocID="{4008198A-A517-4BD7-9356-E62864C92BA2}" presName="sibTrans" presStyleCnt="0"/>
      <dgm:spPr/>
    </dgm:pt>
    <dgm:pt modelId="{64EFD4F8-35A4-43DB-8690-6DB19B191FD5}" type="pres">
      <dgm:prSet presAssocID="{30DFC67C-13CE-4AAC-8C80-AB12F8EE882C}" presName="compNode" presStyleCnt="0"/>
      <dgm:spPr/>
    </dgm:pt>
    <dgm:pt modelId="{ED28BE2A-E96A-43D6-955F-982583A6AA9C}" type="pres">
      <dgm:prSet presAssocID="{30DFC67C-13CE-4AAC-8C80-AB12F8EE88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8D59398-2C1F-49F6-8E87-F948F7DBBAED}" type="pres">
      <dgm:prSet presAssocID="{30DFC67C-13CE-4AAC-8C80-AB12F8EE882C}" presName="spaceRect" presStyleCnt="0"/>
      <dgm:spPr/>
    </dgm:pt>
    <dgm:pt modelId="{9EF18D05-58A3-4C1E-9DC3-8DBA502D092D}" type="pres">
      <dgm:prSet presAssocID="{30DFC67C-13CE-4AAC-8C80-AB12F8EE88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DD3A08-65D5-42F8-9188-B7E9B3E44452}" type="presOf" srcId="{30DFC67C-13CE-4AAC-8C80-AB12F8EE882C}" destId="{9EF18D05-58A3-4C1E-9DC3-8DBA502D092D}" srcOrd="0" destOrd="0" presId="urn:microsoft.com/office/officeart/2018/2/layout/IconLabelList"/>
    <dgm:cxn modelId="{E7139715-CFA9-4376-A87D-286FCADF00AC}" srcId="{08800234-3DF7-49F7-85B0-495496A9634B}" destId="{30DFC67C-13CE-4AAC-8C80-AB12F8EE882C}" srcOrd="3" destOrd="0" parTransId="{BBD8DFE2-829F-47DC-8AEA-871DE4A3B9E3}" sibTransId="{3DA4150B-AB41-4837-8908-DDD64C0ECE47}"/>
    <dgm:cxn modelId="{EF945021-3A49-4E9F-A0AC-AE578BE88BB3}" srcId="{08800234-3DF7-49F7-85B0-495496A9634B}" destId="{57C8BAC5-0CF2-4DB4-9D9F-ACE03B6CD167}" srcOrd="0" destOrd="0" parTransId="{3CB0D6C5-F680-4D34-AC6E-65674A8189C1}" sibTransId="{54C83365-4C4A-4CBE-946C-246DBF4F5F28}"/>
    <dgm:cxn modelId="{AFD46A23-70D1-46E6-B219-928D2602F811}" type="presOf" srcId="{4955B245-3EE2-4744-BB0C-CFF4F02C73CE}" destId="{A4D7E9BE-FD01-41C9-8902-9A68A71229D2}" srcOrd="0" destOrd="0" presId="urn:microsoft.com/office/officeart/2018/2/layout/IconLabelList"/>
    <dgm:cxn modelId="{3A19D63A-DFD1-4C4B-85C2-82A5A1D28E6B}" srcId="{08800234-3DF7-49F7-85B0-495496A9634B}" destId="{4955B245-3EE2-4744-BB0C-CFF4F02C73CE}" srcOrd="1" destOrd="0" parTransId="{89D20663-DF0E-4CD5-8916-EBBBDDD75C70}" sibTransId="{D74945D5-D156-4213-B3EB-069442481AF2}"/>
    <dgm:cxn modelId="{EB727045-C49C-44CE-B77A-F7E27B4CCE87}" type="presOf" srcId="{57C8BAC5-0CF2-4DB4-9D9F-ACE03B6CD167}" destId="{A3361A1A-5066-4A8F-9EA5-C333461FABF4}" srcOrd="0" destOrd="0" presId="urn:microsoft.com/office/officeart/2018/2/layout/IconLabelList"/>
    <dgm:cxn modelId="{2031C94C-3301-4FBC-9718-36868C5CE0C6}" type="presOf" srcId="{86B3AE97-5E8B-46EC-9A49-01BB832C3EEB}" destId="{F0AB377E-A365-4AA7-859A-D6F2A990C407}" srcOrd="0" destOrd="0" presId="urn:microsoft.com/office/officeart/2018/2/layout/IconLabelList"/>
    <dgm:cxn modelId="{19671CA4-C0E2-4565-8DFB-A8D11457E922}" srcId="{08800234-3DF7-49F7-85B0-495496A9634B}" destId="{86B3AE97-5E8B-46EC-9A49-01BB832C3EEB}" srcOrd="2" destOrd="0" parTransId="{F0DB1A51-92EA-4215-AF08-D21EE085689B}" sibTransId="{4008198A-A517-4BD7-9356-E62864C92BA2}"/>
    <dgm:cxn modelId="{F9E38CD6-1D7F-4C98-AEAF-E3082614C7ED}" type="presOf" srcId="{08800234-3DF7-49F7-85B0-495496A9634B}" destId="{25A9A6C2-34C9-4CA4-AC8F-56709B51D3DE}" srcOrd="0" destOrd="0" presId="urn:microsoft.com/office/officeart/2018/2/layout/IconLabelList"/>
    <dgm:cxn modelId="{DBB88E68-3AC4-4322-80DE-C351670F34EC}" type="presParOf" srcId="{25A9A6C2-34C9-4CA4-AC8F-56709B51D3DE}" destId="{B8E7275D-7FB1-4F54-B841-C5229688D625}" srcOrd="0" destOrd="0" presId="urn:microsoft.com/office/officeart/2018/2/layout/IconLabelList"/>
    <dgm:cxn modelId="{B43BB728-E416-493F-A49A-A81C25BDD997}" type="presParOf" srcId="{B8E7275D-7FB1-4F54-B841-C5229688D625}" destId="{071D9DCE-3854-4C0C-957A-A30DC74AAC42}" srcOrd="0" destOrd="0" presId="urn:microsoft.com/office/officeart/2018/2/layout/IconLabelList"/>
    <dgm:cxn modelId="{D4028F43-5C12-4B38-A60C-6AF83492DFE3}" type="presParOf" srcId="{B8E7275D-7FB1-4F54-B841-C5229688D625}" destId="{93E62059-83D1-4961-8D82-82F8478D3CE1}" srcOrd="1" destOrd="0" presId="urn:microsoft.com/office/officeart/2018/2/layout/IconLabelList"/>
    <dgm:cxn modelId="{BD8445C4-430C-4B72-B4BD-F2D43390504C}" type="presParOf" srcId="{B8E7275D-7FB1-4F54-B841-C5229688D625}" destId="{A3361A1A-5066-4A8F-9EA5-C333461FABF4}" srcOrd="2" destOrd="0" presId="urn:microsoft.com/office/officeart/2018/2/layout/IconLabelList"/>
    <dgm:cxn modelId="{745E7384-E61A-4A3D-8F2D-CF049811E27C}" type="presParOf" srcId="{25A9A6C2-34C9-4CA4-AC8F-56709B51D3DE}" destId="{B58B3869-0696-4433-880F-71F8AE28FD1F}" srcOrd="1" destOrd="0" presId="urn:microsoft.com/office/officeart/2018/2/layout/IconLabelList"/>
    <dgm:cxn modelId="{C01B042A-1C55-4B54-90EE-F22AF99A7C77}" type="presParOf" srcId="{25A9A6C2-34C9-4CA4-AC8F-56709B51D3DE}" destId="{C575F4CD-3484-43FF-BE08-B5E64278D555}" srcOrd="2" destOrd="0" presId="urn:microsoft.com/office/officeart/2018/2/layout/IconLabelList"/>
    <dgm:cxn modelId="{D108E5D7-8BE2-4A93-9132-C1EF607D9B26}" type="presParOf" srcId="{C575F4CD-3484-43FF-BE08-B5E64278D555}" destId="{6481F9FC-E8A8-4266-B619-1654F1CA6858}" srcOrd="0" destOrd="0" presId="urn:microsoft.com/office/officeart/2018/2/layout/IconLabelList"/>
    <dgm:cxn modelId="{D29DE3C3-E1B6-4823-BE0E-0A801B140B56}" type="presParOf" srcId="{C575F4CD-3484-43FF-BE08-B5E64278D555}" destId="{A89D5F3B-342E-45CB-BCBE-7DB56C9DD215}" srcOrd="1" destOrd="0" presId="urn:microsoft.com/office/officeart/2018/2/layout/IconLabelList"/>
    <dgm:cxn modelId="{50618970-2C18-47D2-90AE-83979655997A}" type="presParOf" srcId="{C575F4CD-3484-43FF-BE08-B5E64278D555}" destId="{A4D7E9BE-FD01-41C9-8902-9A68A71229D2}" srcOrd="2" destOrd="0" presId="urn:microsoft.com/office/officeart/2018/2/layout/IconLabelList"/>
    <dgm:cxn modelId="{CE8778FE-E942-4700-B366-CCABB2E22531}" type="presParOf" srcId="{25A9A6C2-34C9-4CA4-AC8F-56709B51D3DE}" destId="{CE5D5AC9-31CA-417A-8047-3E1F1245DE9A}" srcOrd="3" destOrd="0" presId="urn:microsoft.com/office/officeart/2018/2/layout/IconLabelList"/>
    <dgm:cxn modelId="{F27787B8-D85A-4701-8375-945DDEF23460}" type="presParOf" srcId="{25A9A6C2-34C9-4CA4-AC8F-56709B51D3DE}" destId="{A1CC3C03-CDF2-47BE-8788-2DC733173C42}" srcOrd="4" destOrd="0" presId="urn:microsoft.com/office/officeart/2018/2/layout/IconLabelList"/>
    <dgm:cxn modelId="{0A71E7DB-100B-4E7D-969C-F2E60BA37003}" type="presParOf" srcId="{A1CC3C03-CDF2-47BE-8788-2DC733173C42}" destId="{2F915BDE-B116-41E9-AD64-2AA71CF3BC60}" srcOrd="0" destOrd="0" presId="urn:microsoft.com/office/officeart/2018/2/layout/IconLabelList"/>
    <dgm:cxn modelId="{69F573FB-3668-49B8-B9B7-3153D8CD2A07}" type="presParOf" srcId="{A1CC3C03-CDF2-47BE-8788-2DC733173C42}" destId="{7E14FFAD-6232-46E0-9CB7-7761028396BC}" srcOrd="1" destOrd="0" presId="urn:microsoft.com/office/officeart/2018/2/layout/IconLabelList"/>
    <dgm:cxn modelId="{D60EAA25-A799-46CD-A74F-83C0CEAD2311}" type="presParOf" srcId="{A1CC3C03-CDF2-47BE-8788-2DC733173C42}" destId="{F0AB377E-A365-4AA7-859A-D6F2A990C407}" srcOrd="2" destOrd="0" presId="urn:microsoft.com/office/officeart/2018/2/layout/IconLabelList"/>
    <dgm:cxn modelId="{24ABDB43-B862-49C6-9D44-6C0A858C80E4}" type="presParOf" srcId="{25A9A6C2-34C9-4CA4-AC8F-56709B51D3DE}" destId="{259B1C41-4096-45E4-9DD7-50FB37C39DE4}" srcOrd="5" destOrd="0" presId="urn:microsoft.com/office/officeart/2018/2/layout/IconLabelList"/>
    <dgm:cxn modelId="{C44434D0-F352-44A3-8EDE-DBAEB4196487}" type="presParOf" srcId="{25A9A6C2-34C9-4CA4-AC8F-56709B51D3DE}" destId="{64EFD4F8-35A4-43DB-8690-6DB19B191FD5}" srcOrd="6" destOrd="0" presId="urn:microsoft.com/office/officeart/2018/2/layout/IconLabelList"/>
    <dgm:cxn modelId="{9159189B-7CCF-47B3-AA45-560797D2EBCE}" type="presParOf" srcId="{64EFD4F8-35A4-43DB-8690-6DB19B191FD5}" destId="{ED28BE2A-E96A-43D6-955F-982583A6AA9C}" srcOrd="0" destOrd="0" presId="urn:microsoft.com/office/officeart/2018/2/layout/IconLabelList"/>
    <dgm:cxn modelId="{1BA92910-3803-4906-9FC2-25E48BF4040C}" type="presParOf" srcId="{64EFD4F8-35A4-43DB-8690-6DB19B191FD5}" destId="{08D59398-2C1F-49F6-8E87-F948F7DBBAED}" srcOrd="1" destOrd="0" presId="urn:microsoft.com/office/officeart/2018/2/layout/IconLabelList"/>
    <dgm:cxn modelId="{B9F62623-C427-4B91-9FD7-72BE3218448C}" type="presParOf" srcId="{64EFD4F8-35A4-43DB-8690-6DB19B191FD5}" destId="{9EF18D05-58A3-4C1E-9DC3-8DBA502D09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FA2662-3247-49F0-BC35-A5B88D4337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D9E11-B7F7-4ADF-98E8-2A70596CDACF}">
      <dgm:prSet/>
      <dgm:spPr/>
      <dgm:t>
        <a:bodyPr/>
        <a:lstStyle/>
        <a:p>
          <a:r>
            <a:rPr lang="en-US"/>
            <a:t>Demographic.csv</a:t>
          </a:r>
        </a:p>
      </dgm:t>
    </dgm:pt>
    <dgm:pt modelId="{78280102-C6A5-481C-B704-69F785FE40D1}" type="parTrans" cxnId="{86542882-6855-4360-B033-07C51A03A00B}">
      <dgm:prSet/>
      <dgm:spPr/>
      <dgm:t>
        <a:bodyPr/>
        <a:lstStyle/>
        <a:p>
          <a:endParaRPr lang="en-US"/>
        </a:p>
      </dgm:t>
    </dgm:pt>
    <dgm:pt modelId="{DDEADD23-0FA4-4DE0-A1D4-771EFB4C3A14}" type="sibTrans" cxnId="{86542882-6855-4360-B033-07C51A03A00B}">
      <dgm:prSet/>
      <dgm:spPr/>
      <dgm:t>
        <a:bodyPr/>
        <a:lstStyle/>
        <a:p>
          <a:endParaRPr lang="en-US"/>
        </a:p>
      </dgm:t>
    </dgm:pt>
    <dgm:pt modelId="{5088349F-4468-4D0B-A1CA-2AB263CB1128}">
      <dgm:prSet/>
      <dgm:spPr/>
      <dgm:t>
        <a:bodyPr/>
        <a:lstStyle/>
        <a:p>
          <a:r>
            <a:rPr lang="en-US"/>
            <a:t>GDP by Country 1999-2022.csv</a:t>
          </a:r>
        </a:p>
      </dgm:t>
    </dgm:pt>
    <dgm:pt modelId="{A43C4CB2-FEB6-4875-8DF7-397F34D927DB}" type="parTrans" cxnId="{61286733-9BAE-49CD-B3DD-D7AA07B531EB}">
      <dgm:prSet/>
      <dgm:spPr/>
      <dgm:t>
        <a:bodyPr/>
        <a:lstStyle/>
        <a:p>
          <a:endParaRPr lang="en-US"/>
        </a:p>
      </dgm:t>
    </dgm:pt>
    <dgm:pt modelId="{281C460C-9EE7-45AA-9116-8F521303B3A1}" type="sibTrans" cxnId="{61286733-9BAE-49CD-B3DD-D7AA07B531EB}">
      <dgm:prSet/>
      <dgm:spPr/>
      <dgm:t>
        <a:bodyPr/>
        <a:lstStyle/>
        <a:p>
          <a:endParaRPr lang="en-US"/>
        </a:p>
      </dgm:t>
    </dgm:pt>
    <dgm:pt modelId="{EC083B51-6FCF-441A-BEAA-BA421793428A}">
      <dgm:prSet/>
      <dgm:spPr/>
      <dgm:t>
        <a:bodyPr/>
        <a:lstStyle/>
        <a:p>
          <a:r>
            <a:rPr lang="en-US" b="1"/>
            <a:t>Combined_Data.csv</a:t>
          </a:r>
        </a:p>
      </dgm:t>
    </dgm:pt>
    <dgm:pt modelId="{95169B11-452F-48AF-8A43-1C8EB78E9EA9}" type="parTrans" cxnId="{11E467F4-2CC8-433B-8B6C-25C555BE23B4}">
      <dgm:prSet/>
      <dgm:spPr/>
      <dgm:t>
        <a:bodyPr/>
        <a:lstStyle/>
        <a:p>
          <a:endParaRPr lang="en-US"/>
        </a:p>
      </dgm:t>
    </dgm:pt>
    <dgm:pt modelId="{C4A745ED-C849-4857-85B6-6562BBB0F23E}" type="sibTrans" cxnId="{11E467F4-2CC8-433B-8B6C-25C555BE23B4}">
      <dgm:prSet/>
      <dgm:spPr/>
      <dgm:t>
        <a:bodyPr/>
        <a:lstStyle/>
        <a:p>
          <a:endParaRPr lang="en-US"/>
        </a:p>
      </dgm:t>
    </dgm:pt>
    <dgm:pt modelId="{D2B4349B-0DE6-46ED-AA64-EEA6D237E532}">
      <dgm:prSet/>
      <dgm:spPr/>
      <dgm:t>
        <a:bodyPr/>
        <a:lstStyle/>
        <a:p>
          <a:r>
            <a:rPr lang="en-US"/>
            <a:t>Education.csv</a:t>
          </a:r>
        </a:p>
      </dgm:t>
    </dgm:pt>
    <dgm:pt modelId="{63AC901D-5AEC-4FF0-89F3-E3EE289E3E88}" type="parTrans" cxnId="{E21F741C-1478-437B-BEBA-6B8DBC086146}">
      <dgm:prSet/>
      <dgm:spPr/>
      <dgm:t>
        <a:bodyPr/>
        <a:lstStyle/>
        <a:p>
          <a:endParaRPr lang="en-US"/>
        </a:p>
      </dgm:t>
    </dgm:pt>
    <dgm:pt modelId="{64472228-5204-4607-ABB4-A31BE214C372}" type="sibTrans" cxnId="{E21F741C-1478-437B-BEBA-6B8DBC086146}">
      <dgm:prSet/>
      <dgm:spPr/>
      <dgm:t>
        <a:bodyPr/>
        <a:lstStyle/>
        <a:p>
          <a:endParaRPr lang="en-US"/>
        </a:p>
      </dgm:t>
    </dgm:pt>
    <dgm:pt modelId="{C5FA7063-1B72-46DB-979F-DDB72E8CF818}">
      <dgm:prSet/>
      <dgm:spPr/>
      <dgm:t>
        <a:bodyPr/>
        <a:lstStyle/>
        <a:p>
          <a:r>
            <a:rPr lang="en-US"/>
            <a:t>1900_2021disaster.csv</a:t>
          </a:r>
        </a:p>
      </dgm:t>
    </dgm:pt>
    <dgm:pt modelId="{45A39E60-FF9F-40FA-8743-A2139838B120}" type="parTrans" cxnId="{91FCAEEF-8850-4302-B5CD-53A2C0075202}">
      <dgm:prSet/>
      <dgm:spPr/>
      <dgm:t>
        <a:bodyPr/>
        <a:lstStyle/>
        <a:p>
          <a:endParaRPr lang="en-US"/>
        </a:p>
      </dgm:t>
    </dgm:pt>
    <dgm:pt modelId="{07B3D5A7-95E1-4E62-A0FA-157088B62437}" type="sibTrans" cxnId="{91FCAEEF-8850-4302-B5CD-53A2C0075202}">
      <dgm:prSet/>
      <dgm:spPr/>
      <dgm:t>
        <a:bodyPr/>
        <a:lstStyle/>
        <a:p>
          <a:endParaRPr lang="en-US"/>
        </a:p>
      </dgm:t>
    </dgm:pt>
    <dgm:pt modelId="{216AC614-31AE-48F7-B886-3B43ABB75F94}">
      <dgm:prSet/>
      <dgm:spPr/>
      <dgm:t>
        <a:bodyPr/>
        <a:lstStyle/>
        <a:p>
          <a:r>
            <a:rPr lang="en-US"/>
            <a:t>Healthcare.csv</a:t>
          </a:r>
        </a:p>
      </dgm:t>
    </dgm:pt>
    <dgm:pt modelId="{4076DC6C-10F9-4D90-8AE8-5309509D24E0}" type="parTrans" cxnId="{BF92C474-22A7-47E0-88DF-8046105037C7}">
      <dgm:prSet/>
      <dgm:spPr/>
      <dgm:t>
        <a:bodyPr/>
        <a:lstStyle/>
        <a:p>
          <a:endParaRPr lang="en-IN"/>
        </a:p>
      </dgm:t>
    </dgm:pt>
    <dgm:pt modelId="{97110DC4-CEE6-4A0E-B17D-72A1EC8E947A}" type="sibTrans" cxnId="{BF92C474-22A7-47E0-88DF-8046105037C7}">
      <dgm:prSet/>
      <dgm:spPr/>
      <dgm:t>
        <a:bodyPr/>
        <a:lstStyle/>
        <a:p>
          <a:endParaRPr lang="en-IN"/>
        </a:p>
      </dgm:t>
    </dgm:pt>
    <dgm:pt modelId="{752DC07D-3E9E-424F-B485-8D3729DDA310}" type="pres">
      <dgm:prSet presAssocID="{09FA2662-3247-49F0-BC35-A5B88D433726}" presName="linear" presStyleCnt="0">
        <dgm:presLayoutVars>
          <dgm:animLvl val="lvl"/>
          <dgm:resizeHandles val="exact"/>
        </dgm:presLayoutVars>
      </dgm:prSet>
      <dgm:spPr/>
    </dgm:pt>
    <dgm:pt modelId="{32D81129-3EA2-4BF3-884C-F35BDE98D5C4}" type="pres">
      <dgm:prSet presAssocID="{635D9E11-B7F7-4ADF-98E8-2A70596CDAC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96193F2-0915-4E82-8B03-B6C146FB814B}" type="pres">
      <dgm:prSet presAssocID="{DDEADD23-0FA4-4DE0-A1D4-771EFB4C3A14}" presName="spacer" presStyleCnt="0"/>
      <dgm:spPr/>
    </dgm:pt>
    <dgm:pt modelId="{341399A1-6CBD-4058-BFD3-610ACEBEB366}" type="pres">
      <dgm:prSet presAssocID="{5088349F-4468-4D0B-A1CA-2AB263CB11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6E43EB1-B553-4C84-B4C9-78B6521F4AA2}" type="pres">
      <dgm:prSet presAssocID="{281C460C-9EE7-45AA-9116-8F521303B3A1}" presName="spacer" presStyleCnt="0"/>
      <dgm:spPr/>
    </dgm:pt>
    <dgm:pt modelId="{CBB0172B-02EB-4397-B981-7695D7D51DD4}" type="pres">
      <dgm:prSet presAssocID="{216AC614-31AE-48F7-B886-3B43ABB75F9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AF80A49-1DB6-4EE3-80E7-01461E7ADFC1}" type="pres">
      <dgm:prSet presAssocID="{97110DC4-CEE6-4A0E-B17D-72A1EC8E947A}" presName="spacer" presStyleCnt="0"/>
      <dgm:spPr/>
    </dgm:pt>
    <dgm:pt modelId="{35F152E8-0BA4-4A5D-B64E-EAC9DDC284C2}" type="pres">
      <dgm:prSet presAssocID="{D2B4349B-0DE6-46ED-AA64-EEA6D237E53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908E456-9556-4196-97E9-E38E402DCCC1}" type="pres">
      <dgm:prSet presAssocID="{64472228-5204-4607-ABB4-A31BE214C372}" presName="spacer" presStyleCnt="0"/>
      <dgm:spPr/>
    </dgm:pt>
    <dgm:pt modelId="{8697D7D7-2578-4BE1-A2C7-B4927B219629}" type="pres">
      <dgm:prSet presAssocID="{C5FA7063-1B72-46DB-979F-DDB72E8CF81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6D36BCF-0AD5-4CC3-AEDC-FF63DB941525}" type="pres">
      <dgm:prSet presAssocID="{07B3D5A7-95E1-4E62-A0FA-157088B62437}" presName="spacer" presStyleCnt="0"/>
      <dgm:spPr/>
    </dgm:pt>
    <dgm:pt modelId="{95C482A5-6F31-41B7-9931-BF4C0556807C}" type="pres">
      <dgm:prSet presAssocID="{EC083B51-6FCF-441A-BEAA-BA421793428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21F741C-1478-437B-BEBA-6B8DBC086146}" srcId="{09FA2662-3247-49F0-BC35-A5B88D433726}" destId="{D2B4349B-0DE6-46ED-AA64-EEA6D237E532}" srcOrd="3" destOrd="0" parTransId="{63AC901D-5AEC-4FF0-89F3-E3EE289E3E88}" sibTransId="{64472228-5204-4607-ABB4-A31BE214C372}"/>
    <dgm:cxn modelId="{61286733-9BAE-49CD-B3DD-D7AA07B531EB}" srcId="{09FA2662-3247-49F0-BC35-A5B88D433726}" destId="{5088349F-4468-4D0B-A1CA-2AB263CB1128}" srcOrd="1" destOrd="0" parTransId="{A43C4CB2-FEB6-4875-8DF7-397F34D927DB}" sibTransId="{281C460C-9EE7-45AA-9116-8F521303B3A1}"/>
    <dgm:cxn modelId="{6FBBA93A-4658-40B5-A7A0-0B2A56AED0CC}" type="presOf" srcId="{216AC614-31AE-48F7-B886-3B43ABB75F94}" destId="{CBB0172B-02EB-4397-B981-7695D7D51DD4}" srcOrd="0" destOrd="0" presId="urn:microsoft.com/office/officeart/2005/8/layout/vList2"/>
    <dgm:cxn modelId="{ECF24440-B76C-40A8-921E-E0D5D0BD247E}" type="presOf" srcId="{635D9E11-B7F7-4ADF-98E8-2A70596CDACF}" destId="{32D81129-3EA2-4BF3-884C-F35BDE98D5C4}" srcOrd="0" destOrd="0" presId="urn:microsoft.com/office/officeart/2005/8/layout/vList2"/>
    <dgm:cxn modelId="{98DFFF44-2D1B-448D-B634-D955D3BE59C9}" type="presOf" srcId="{EC083B51-6FCF-441A-BEAA-BA421793428A}" destId="{95C482A5-6F31-41B7-9931-BF4C0556807C}" srcOrd="0" destOrd="0" presId="urn:microsoft.com/office/officeart/2005/8/layout/vList2"/>
    <dgm:cxn modelId="{BF92C474-22A7-47E0-88DF-8046105037C7}" srcId="{09FA2662-3247-49F0-BC35-A5B88D433726}" destId="{216AC614-31AE-48F7-B886-3B43ABB75F94}" srcOrd="2" destOrd="0" parTransId="{4076DC6C-10F9-4D90-8AE8-5309509D24E0}" sibTransId="{97110DC4-CEE6-4A0E-B17D-72A1EC8E947A}"/>
    <dgm:cxn modelId="{86542882-6855-4360-B033-07C51A03A00B}" srcId="{09FA2662-3247-49F0-BC35-A5B88D433726}" destId="{635D9E11-B7F7-4ADF-98E8-2A70596CDACF}" srcOrd="0" destOrd="0" parTransId="{78280102-C6A5-481C-B704-69F785FE40D1}" sibTransId="{DDEADD23-0FA4-4DE0-A1D4-771EFB4C3A14}"/>
    <dgm:cxn modelId="{99356F85-8E9D-4F56-A2B9-E2C50EF194B4}" type="presOf" srcId="{09FA2662-3247-49F0-BC35-A5B88D433726}" destId="{752DC07D-3E9E-424F-B485-8D3729DDA310}" srcOrd="0" destOrd="0" presId="urn:microsoft.com/office/officeart/2005/8/layout/vList2"/>
    <dgm:cxn modelId="{B01D468D-DE5B-428B-8887-26A594D142E2}" type="presOf" srcId="{C5FA7063-1B72-46DB-979F-DDB72E8CF818}" destId="{8697D7D7-2578-4BE1-A2C7-B4927B219629}" srcOrd="0" destOrd="0" presId="urn:microsoft.com/office/officeart/2005/8/layout/vList2"/>
    <dgm:cxn modelId="{EC1428C0-BF11-4A6D-A1CC-E95F8FE7A30F}" type="presOf" srcId="{5088349F-4468-4D0B-A1CA-2AB263CB1128}" destId="{341399A1-6CBD-4058-BFD3-610ACEBEB366}" srcOrd="0" destOrd="0" presId="urn:microsoft.com/office/officeart/2005/8/layout/vList2"/>
    <dgm:cxn modelId="{05BC43DE-A328-459B-8146-0D810552CDB0}" type="presOf" srcId="{D2B4349B-0DE6-46ED-AA64-EEA6D237E532}" destId="{35F152E8-0BA4-4A5D-B64E-EAC9DDC284C2}" srcOrd="0" destOrd="0" presId="urn:microsoft.com/office/officeart/2005/8/layout/vList2"/>
    <dgm:cxn modelId="{91FCAEEF-8850-4302-B5CD-53A2C0075202}" srcId="{09FA2662-3247-49F0-BC35-A5B88D433726}" destId="{C5FA7063-1B72-46DB-979F-DDB72E8CF818}" srcOrd="4" destOrd="0" parTransId="{45A39E60-FF9F-40FA-8743-A2139838B120}" sibTransId="{07B3D5A7-95E1-4E62-A0FA-157088B62437}"/>
    <dgm:cxn modelId="{11E467F4-2CC8-433B-8B6C-25C555BE23B4}" srcId="{09FA2662-3247-49F0-BC35-A5B88D433726}" destId="{EC083B51-6FCF-441A-BEAA-BA421793428A}" srcOrd="5" destOrd="0" parTransId="{95169B11-452F-48AF-8A43-1C8EB78E9EA9}" sibTransId="{C4A745ED-C849-4857-85B6-6562BBB0F23E}"/>
    <dgm:cxn modelId="{8981AF9A-F89F-4233-87AB-955A64E20C21}" type="presParOf" srcId="{752DC07D-3E9E-424F-B485-8D3729DDA310}" destId="{32D81129-3EA2-4BF3-884C-F35BDE98D5C4}" srcOrd="0" destOrd="0" presId="urn:microsoft.com/office/officeart/2005/8/layout/vList2"/>
    <dgm:cxn modelId="{FE4A3AB3-CA8C-48A1-9B86-06A4EC46791A}" type="presParOf" srcId="{752DC07D-3E9E-424F-B485-8D3729DDA310}" destId="{496193F2-0915-4E82-8B03-B6C146FB814B}" srcOrd="1" destOrd="0" presId="urn:microsoft.com/office/officeart/2005/8/layout/vList2"/>
    <dgm:cxn modelId="{6ABFC577-3797-4F10-AB0D-B309E4E5BBE8}" type="presParOf" srcId="{752DC07D-3E9E-424F-B485-8D3729DDA310}" destId="{341399A1-6CBD-4058-BFD3-610ACEBEB366}" srcOrd="2" destOrd="0" presId="urn:microsoft.com/office/officeart/2005/8/layout/vList2"/>
    <dgm:cxn modelId="{ED41A6AD-54C6-4740-B7B3-57740DAF4F99}" type="presParOf" srcId="{752DC07D-3E9E-424F-B485-8D3729DDA310}" destId="{F6E43EB1-B553-4C84-B4C9-78B6521F4AA2}" srcOrd="3" destOrd="0" presId="urn:microsoft.com/office/officeart/2005/8/layout/vList2"/>
    <dgm:cxn modelId="{E9390B35-6B3C-4B17-8694-03F7A71447CB}" type="presParOf" srcId="{752DC07D-3E9E-424F-B485-8D3729DDA310}" destId="{CBB0172B-02EB-4397-B981-7695D7D51DD4}" srcOrd="4" destOrd="0" presId="urn:microsoft.com/office/officeart/2005/8/layout/vList2"/>
    <dgm:cxn modelId="{D6A0172D-947E-45F0-9035-973FDAD20C52}" type="presParOf" srcId="{752DC07D-3E9E-424F-B485-8D3729DDA310}" destId="{EAF80A49-1DB6-4EE3-80E7-01461E7ADFC1}" srcOrd="5" destOrd="0" presId="urn:microsoft.com/office/officeart/2005/8/layout/vList2"/>
    <dgm:cxn modelId="{63C7FF2E-499B-4720-9B95-86149AED21B1}" type="presParOf" srcId="{752DC07D-3E9E-424F-B485-8D3729DDA310}" destId="{35F152E8-0BA4-4A5D-B64E-EAC9DDC284C2}" srcOrd="6" destOrd="0" presId="urn:microsoft.com/office/officeart/2005/8/layout/vList2"/>
    <dgm:cxn modelId="{0C45B773-872A-4168-BC17-7CB756AAC021}" type="presParOf" srcId="{752DC07D-3E9E-424F-B485-8D3729DDA310}" destId="{2908E456-9556-4196-97E9-E38E402DCCC1}" srcOrd="7" destOrd="0" presId="urn:microsoft.com/office/officeart/2005/8/layout/vList2"/>
    <dgm:cxn modelId="{B8CEF96D-AC53-4570-94CF-F25D31483CED}" type="presParOf" srcId="{752DC07D-3E9E-424F-B485-8D3729DDA310}" destId="{8697D7D7-2578-4BE1-A2C7-B4927B219629}" srcOrd="8" destOrd="0" presId="urn:microsoft.com/office/officeart/2005/8/layout/vList2"/>
    <dgm:cxn modelId="{2AEA0046-5215-48D2-AFA4-161542E0C887}" type="presParOf" srcId="{752DC07D-3E9E-424F-B485-8D3729DDA310}" destId="{B6D36BCF-0AD5-4CC3-AEDC-FF63DB941525}" srcOrd="9" destOrd="0" presId="urn:microsoft.com/office/officeart/2005/8/layout/vList2"/>
    <dgm:cxn modelId="{80AB3B6C-856D-4FA4-B4A4-588B2079B351}" type="presParOf" srcId="{752DC07D-3E9E-424F-B485-8D3729DDA310}" destId="{95C482A5-6F31-41B7-9931-BF4C0556807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8365C3-C0C6-4B71-9E91-652E44A04D3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F2AAE4D-3475-4B75-8065-6B19C1369910}">
      <dgm:prSet/>
      <dgm:spPr/>
      <dgm:t>
        <a:bodyPr/>
        <a:lstStyle/>
        <a:p>
          <a:pPr>
            <a:defRPr cap="all"/>
          </a:pPr>
          <a:r>
            <a:rPr lang="en-US" b="0" i="0"/>
            <a:t>GDP</a:t>
          </a:r>
          <a:endParaRPr lang="en-US"/>
        </a:p>
      </dgm:t>
    </dgm:pt>
    <dgm:pt modelId="{BE1D674D-DB83-4584-B404-8CCF6454F1FB}" type="parTrans" cxnId="{0A52CBC4-FE3C-4D5A-B152-40E094A9A578}">
      <dgm:prSet/>
      <dgm:spPr/>
      <dgm:t>
        <a:bodyPr/>
        <a:lstStyle/>
        <a:p>
          <a:endParaRPr lang="en-US"/>
        </a:p>
      </dgm:t>
    </dgm:pt>
    <dgm:pt modelId="{FE79F2BC-D15E-444B-9BB0-ADDABF541FED}" type="sibTrans" cxnId="{0A52CBC4-FE3C-4D5A-B152-40E094A9A578}">
      <dgm:prSet/>
      <dgm:spPr/>
      <dgm:t>
        <a:bodyPr/>
        <a:lstStyle/>
        <a:p>
          <a:endParaRPr lang="en-US"/>
        </a:p>
      </dgm:t>
    </dgm:pt>
    <dgm:pt modelId="{67648479-E467-4A05-B04C-43A094430F44}">
      <dgm:prSet/>
      <dgm:spPr/>
      <dgm:t>
        <a:bodyPr/>
        <a:lstStyle/>
        <a:p>
          <a:pPr>
            <a:defRPr cap="all"/>
          </a:pPr>
          <a:r>
            <a:rPr lang="en-US" b="0" i="0"/>
            <a:t>HEALTHCARE</a:t>
          </a:r>
          <a:endParaRPr lang="en-US"/>
        </a:p>
      </dgm:t>
    </dgm:pt>
    <dgm:pt modelId="{5AD78BDF-0952-4456-BDF8-A15385826AA1}" type="parTrans" cxnId="{CA3533A9-F97E-49F2-AB33-9BA359C15B0C}">
      <dgm:prSet/>
      <dgm:spPr/>
      <dgm:t>
        <a:bodyPr/>
        <a:lstStyle/>
        <a:p>
          <a:endParaRPr lang="en-US"/>
        </a:p>
      </dgm:t>
    </dgm:pt>
    <dgm:pt modelId="{39E16A17-E748-4ED0-8789-38C206A7B064}" type="sibTrans" cxnId="{CA3533A9-F97E-49F2-AB33-9BA359C15B0C}">
      <dgm:prSet/>
      <dgm:spPr/>
      <dgm:t>
        <a:bodyPr/>
        <a:lstStyle/>
        <a:p>
          <a:endParaRPr lang="en-US"/>
        </a:p>
      </dgm:t>
    </dgm:pt>
    <dgm:pt modelId="{2DBC4AD5-7847-40D4-94E9-5CDFE2277233}">
      <dgm:prSet/>
      <dgm:spPr/>
      <dgm:t>
        <a:bodyPr/>
        <a:lstStyle/>
        <a:p>
          <a:pPr>
            <a:defRPr cap="all"/>
          </a:pPr>
          <a:r>
            <a:rPr lang="en-US" b="0" i="0"/>
            <a:t>EDUCATION</a:t>
          </a:r>
          <a:endParaRPr lang="en-US"/>
        </a:p>
      </dgm:t>
    </dgm:pt>
    <dgm:pt modelId="{A9DAC450-99A0-4E20-89A9-53369DAE7930}" type="parTrans" cxnId="{ACAC3DE1-3742-4484-B36A-49A0CA50AF69}">
      <dgm:prSet/>
      <dgm:spPr/>
      <dgm:t>
        <a:bodyPr/>
        <a:lstStyle/>
        <a:p>
          <a:endParaRPr lang="en-US"/>
        </a:p>
      </dgm:t>
    </dgm:pt>
    <dgm:pt modelId="{1E436801-D192-4456-AEE4-B87907A21624}" type="sibTrans" cxnId="{ACAC3DE1-3742-4484-B36A-49A0CA50AF69}">
      <dgm:prSet/>
      <dgm:spPr/>
      <dgm:t>
        <a:bodyPr/>
        <a:lstStyle/>
        <a:p>
          <a:endParaRPr lang="en-US"/>
        </a:p>
      </dgm:t>
    </dgm:pt>
    <dgm:pt modelId="{1234C148-B306-4445-837F-366AA98ECA29}">
      <dgm:prSet/>
      <dgm:spPr/>
      <dgm:t>
        <a:bodyPr/>
        <a:lstStyle/>
        <a:p>
          <a:pPr>
            <a:defRPr cap="all"/>
          </a:pPr>
          <a:r>
            <a:rPr lang="en-US" b="0" i="0"/>
            <a:t>NATURAL DISASTERS</a:t>
          </a:r>
          <a:endParaRPr lang="en-US"/>
        </a:p>
      </dgm:t>
    </dgm:pt>
    <dgm:pt modelId="{00A10DCC-A73A-4AEE-8801-7C8EAB778E25}" type="parTrans" cxnId="{892684CF-80BB-4986-AB70-0499AC39460F}">
      <dgm:prSet/>
      <dgm:spPr/>
      <dgm:t>
        <a:bodyPr/>
        <a:lstStyle/>
        <a:p>
          <a:endParaRPr lang="en-US"/>
        </a:p>
      </dgm:t>
    </dgm:pt>
    <dgm:pt modelId="{A95EF4D6-8F2A-429C-8228-64239203AAE9}" type="sibTrans" cxnId="{892684CF-80BB-4986-AB70-0499AC39460F}">
      <dgm:prSet/>
      <dgm:spPr/>
      <dgm:t>
        <a:bodyPr/>
        <a:lstStyle/>
        <a:p>
          <a:endParaRPr lang="en-US"/>
        </a:p>
      </dgm:t>
    </dgm:pt>
    <dgm:pt modelId="{4E9BC4B9-903E-4744-9434-EB195896B234}" type="pres">
      <dgm:prSet presAssocID="{678365C3-C0C6-4B71-9E91-652E44A04D3C}" presName="root" presStyleCnt="0">
        <dgm:presLayoutVars>
          <dgm:dir/>
          <dgm:resizeHandles val="exact"/>
        </dgm:presLayoutVars>
      </dgm:prSet>
      <dgm:spPr/>
    </dgm:pt>
    <dgm:pt modelId="{A7F49A2A-6170-43B8-92C7-DD1AC46A5F3C}" type="pres">
      <dgm:prSet presAssocID="{CF2AAE4D-3475-4B75-8065-6B19C1369910}" presName="compNode" presStyleCnt="0"/>
      <dgm:spPr/>
    </dgm:pt>
    <dgm:pt modelId="{E0BFB7B0-2CCE-449F-96F7-CE17F41AF157}" type="pres">
      <dgm:prSet presAssocID="{CF2AAE4D-3475-4B75-8065-6B19C1369910}" presName="iconBgRect" presStyleLbl="bgShp" presStyleIdx="0" presStyleCnt="4"/>
      <dgm:spPr/>
    </dgm:pt>
    <dgm:pt modelId="{B346EC60-20F8-4E62-AA38-2C08DA026C3E}" type="pres">
      <dgm:prSet presAssocID="{CF2AAE4D-3475-4B75-8065-6B19C136991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E07E712-A3E3-4E34-A79E-B3B8233E7DAF}" type="pres">
      <dgm:prSet presAssocID="{CF2AAE4D-3475-4B75-8065-6B19C1369910}" presName="spaceRect" presStyleCnt="0"/>
      <dgm:spPr/>
    </dgm:pt>
    <dgm:pt modelId="{A66C151C-B804-4D00-AF6D-F4BDA39E3541}" type="pres">
      <dgm:prSet presAssocID="{CF2AAE4D-3475-4B75-8065-6B19C1369910}" presName="textRect" presStyleLbl="revTx" presStyleIdx="0" presStyleCnt="4">
        <dgm:presLayoutVars>
          <dgm:chMax val="1"/>
          <dgm:chPref val="1"/>
        </dgm:presLayoutVars>
      </dgm:prSet>
      <dgm:spPr/>
    </dgm:pt>
    <dgm:pt modelId="{3CF10832-1630-462F-9345-4E585005CD85}" type="pres">
      <dgm:prSet presAssocID="{FE79F2BC-D15E-444B-9BB0-ADDABF541FED}" presName="sibTrans" presStyleCnt="0"/>
      <dgm:spPr/>
    </dgm:pt>
    <dgm:pt modelId="{6D9C2C21-D4A2-4179-870E-72DF7F503FCC}" type="pres">
      <dgm:prSet presAssocID="{67648479-E467-4A05-B04C-43A094430F44}" presName="compNode" presStyleCnt="0"/>
      <dgm:spPr/>
    </dgm:pt>
    <dgm:pt modelId="{FFC26A40-A350-41A0-BA75-BC04AAF7FFC7}" type="pres">
      <dgm:prSet presAssocID="{67648479-E467-4A05-B04C-43A094430F44}" presName="iconBgRect" presStyleLbl="bgShp" presStyleIdx="1" presStyleCnt="4"/>
      <dgm:spPr/>
    </dgm:pt>
    <dgm:pt modelId="{AEAFEBC3-4030-4B96-970D-62DFEA710262}" type="pres">
      <dgm:prSet presAssocID="{67648479-E467-4A05-B04C-43A094430F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BCB08054-F546-4CE1-BE84-B0237995DF0D}" type="pres">
      <dgm:prSet presAssocID="{67648479-E467-4A05-B04C-43A094430F44}" presName="spaceRect" presStyleCnt="0"/>
      <dgm:spPr/>
    </dgm:pt>
    <dgm:pt modelId="{4DC8C28B-D124-4DE8-AF6E-ADA32CBD7F2F}" type="pres">
      <dgm:prSet presAssocID="{67648479-E467-4A05-B04C-43A094430F44}" presName="textRect" presStyleLbl="revTx" presStyleIdx="1" presStyleCnt="4">
        <dgm:presLayoutVars>
          <dgm:chMax val="1"/>
          <dgm:chPref val="1"/>
        </dgm:presLayoutVars>
      </dgm:prSet>
      <dgm:spPr/>
    </dgm:pt>
    <dgm:pt modelId="{6571EF47-EC2F-4658-BBC8-E2C9E977C4AC}" type="pres">
      <dgm:prSet presAssocID="{39E16A17-E748-4ED0-8789-38C206A7B064}" presName="sibTrans" presStyleCnt="0"/>
      <dgm:spPr/>
    </dgm:pt>
    <dgm:pt modelId="{9A23F526-3824-459B-BD77-315B3465AAC5}" type="pres">
      <dgm:prSet presAssocID="{2DBC4AD5-7847-40D4-94E9-5CDFE2277233}" presName="compNode" presStyleCnt="0"/>
      <dgm:spPr/>
    </dgm:pt>
    <dgm:pt modelId="{29ADAA04-5F65-4E0F-8C7E-B1B2D4AF4477}" type="pres">
      <dgm:prSet presAssocID="{2DBC4AD5-7847-40D4-94E9-5CDFE2277233}" presName="iconBgRect" presStyleLbl="bgShp" presStyleIdx="2" presStyleCnt="4"/>
      <dgm:spPr/>
    </dgm:pt>
    <dgm:pt modelId="{42E943AC-D102-42E4-973A-3C2FCCF08770}" type="pres">
      <dgm:prSet presAssocID="{2DBC4AD5-7847-40D4-94E9-5CDFE22772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D5A3849-2D61-4F17-8C68-DCFBF4DE6AF8}" type="pres">
      <dgm:prSet presAssocID="{2DBC4AD5-7847-40D4-94E9-5CDFE2277233}" presName="spaceRect" presStyleCnt="0"/>
      <dgm:spPr/>
    </dgm:pt>
    <dgm:pt modelId="{24C1E4F5-5EA4-4228-9CD9-0896F4E2D655}" type="pres">
      <dgm:prSet presAssocID="{2DBC4AD5-7847-40D4-94E9-5CDFE2277233}" presName="textRect" presStyleLbl="revTx" presStyleIdx="2" presStyleCnt="4">
        <dgm:presLayoutVars>
          <dgm:chMax val="1"/>
          <dgm:chPref val="1"/>
        </dgm:presLayoutVars>
      </dgm:prSet>
      <dgm:spPr/>
    </dgm:pt>
    <dgm:pt modelId="{FB8E472E-8943-4AC6-AC96-B568BC80FBA7}" type="pres">
      <dgm:prSet presAssocID="{1E436801-D192-4456-AEE4-B87907A21624}" presName="sibTrans" presStyleCnt="0"/>
      <dgm:spPr/>
    </dgm:pt>
    <dgm:pt modelId="{07580C47-4DB1-4615-8A63-97A4F3394902}" type="pres">
      <dgm:prSet presAssocID="{1234C148-B306-4445-837F-366AA98ECA29}" presName="compNode" presStyleCnt="0"/>
      <dgm:spPr/>
    </dgm:pt>
    <dgm:pt modelId="{FD61D3D8-05FF-45A2-AECD-5744C8B46DA4}" type="pres">
      <dgm:prSet presAssocID="{1234C148-B306-4445-837F-366AA98ECA29}" presName="iconBgRect" presStyleLbl="bgShp" presStyleIdx="3" presStyleCnt="4"/>
      <dgm:spPr/>
    </dgm:pt>
    <dgm:pt modelId="{C12C6EDC-DF21-43E7-AE16-39376724455B}" type="pres">
      <dgm:prSet presAssocID="{1234C148-B306-4445-837F-366AA98ECA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42178339-5E64-4FFB-B694-2315252A3EE0}" type="pres">
      <dgm:prSet presAssocID="{1234C148-B306-4445-837F-366AA98ECA29}" presName="spaceRect" presStyleCnt="0"/>
      <dgm:spPr/>
    </dgm:pt>
    <dgm:pt modelId="{D7B9343D-6C44-478B-A7D6-4EC5652BEE75}" type="pres">
      <dgm:prSet presAssocID="{1234C148-B306-4445-837F-366AA98ECA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7C0926-FF05-4CD4-88D1-FF84869CEB73}" type="presOf" srcId="{CF2AAE4D-3475-4B75-8065-6B19C1369910}" destId="{A66C151C-B804-4D00-AF6D-F4BDA39E3541}" srcOrd="0" destOrd="0" presId="urn:microsoft.com/office/officeart/2018/5/layout/IconCircleLabelList"/>
    <dgm:cxn modelId="{0BBB1452-B80A-4735-9E8F-98A708DF129D}" type="presOf" srcId="{2DBC4AD5-7847-40D4-94E9-5CDFE2277233}" destId="{24C1E4F5-5EA4-4228-9CD9-0896F4E2D655}" srcOrd="0" destOrd="0" presId="urn:microsoft.com/office/officeart/2018/5/layout/IconCircleLabelList"/>
    <dgm:cxn modelId="{CA3533A9-F97E-49F2-AB33-9BA359C15B0C}" srcId="{678365C3-C0C6-4B71-9E91-652E44A04D3C}" destId="{67648479-E467-4A05-B04C-43A094430F44}" srcOrd="1" destOrd="0" parTransId="{5AD78BDF-0952-4456-BDF8-A15385826AA1}" sibTransId="{39E16A17-E748-4ED0-8789-38C206A7B064}"/>
    <dgm:cxn modelId="{0A52CBC4-FE3C-4D5A-B152-40E094A9A578}" srcId="{678365C3-C0C6-4B71-9E91-652E44A04D3C}" destId="{CF2AAE4D-3475-4B75-8065-6B19C1369910}" srcOrd="0" destOrd="0" parTransId="{BE1D674D-DB83-4584-B404-8CCF6454F1FB}" sibTransId="{FE79F2BC-D15E-444B-9BB0-ADDABF541FED}"/>
    <dgm:cxn modelId="{4372F1C6-D3A9-4D57-BCD3-0789590A4C6A}" type="presOf" srcId="{67648479-E467-4A05-B04C-43A094430F44}" destId="{4DC8C28B-D124-4DE8-AF6E-ADA32CBD7F2F}" srcOrd="0" destOrd="0" presId="urn:microsoft.com/office/officeart/2018/5/layout/IconCircleLabelList"/>
    <dgm:cxn modelId="{CF0EF4C7-2BBD-46E9-B23F-20FE13B34576}" type="presOf" srcId="{678365C3-C0C6-4B71-9E91-652E44A04D3C}" destId="{4E9BC4B9-903E-4744-9434-EB195896B234}" srcOrd="0" destOrd="0" presId="urn:microsoft.com/office/officeart/2018/5/layout/IconCircleLabelList"/>
    <dgm:cxn modelId="{892684CF-80BB-4986-AB70-0499AC39460F}" srcId="{678365C3-C0C6-4B71-9E91-652E44A04D3C}" destId="{1234C148-B306-4445-837F-366AA98ECA29}" srcOrd="3" destOrd="0" parTransId="{00A10DCC-A73A-4AEE-8801-7C8EAB778E25}" sibTransId="{A95EF4D6-8F2A-429C-8228-64239203AAE9}"/>
    <dgm:cxn modelId="{ACAC3DE1-3742-4484-B36A-49A0CA50AF69}" srcId="{678365C3-C0C6-4B71-9E91-652E44A04D3C}" destId="{2DBC4AD5-7847-40D4-94E9-5CDFE2277233}" srcOrd="2" destOrd="0" parTransId="{A9DAC450-99A0-4E20-89A9-53369DAE7930}" sibTransId="{1E436801-D192-4456-AEE4-B87907A21624}"/>
    <dgm:cxn modelId="{F6D91BFC-A24B-4097-B554-1FCDBC62CA5D}" type="presOf" srcId="{1234C148-B306-4445-837F-366AA98ECA29}" destId="{D7B9343D-6C44-478B-A7D6-4EC5652BEE75}" srcOrd="0" destOrd="0" presId="urn:microsoft.com/office/officeart/2018/5/layout/IconCircleLabelList"/>
    <dgm:cxn modelId="{00E89577-CCA6-431D-8AA0-F3EDC8D634E6}" type="presParOf" srcId="{4E9BC4B9-903E-4744-9434-EB195896B234}" destId="{A7F49A2A-6170-43B8-92C7-DD1AC46A5F3C}" srcOrd="0" destOrd="0" presId="urn:microsoft.com/office/officeart/2018/5/layout/IconCircleLabelList"/>
    <dgm:cxn modelId="{EE91948A-F01E-4397-9E2A-06A1C62AB2C3}" type="presParOf" srcId="{A7F49A2A-6170-43B8-92C7-DD1AC46A5F3C}" destId="{E0BFB7B0-2CCE-449F-96F7-CE17F41AF157}" srcOrd="0" destOrd="0" presId="urn:microsoft.com/office/officeart/2018/5/layout/IconCircleLabelList"/>
    <dgm:cxn modelId="{685395EA-1FB6-44FF-BED5-66C5F1342035}" type="presParOf" srcId="{A7F49A2A-6170-43B8-92C7-DD1AC46A5F3C}" destId="{B346EC60-20F8-4E62-AA38-2C08DA026C3E}" srcOrd="1" destOrd="0" presId="urn:microsoft.com/office/officeart/2018/5/layout/IconCircleLabelList"/>
    <dgm:cxn modelId="{D684FF32-A2C1-4718-A0D3-9111B831BE9B}" type="presParOf" srcId="{A7F49A2A-6170-43B8-92C7-DD1AC46A5F3C}" destId="{DE07E712-A3E3-4E34-A79E-B3B8233E7DAF}" srcOrd="2" destOrd="0" presId="urn:microsoft.com/office/officeart/2018/5/layout/IconCircleLabelList"/>
    <dgm:cxn modelId="{89797A2C-78C8-4780-BD1D-A720E3FA511F}" type="presParOf" srcId="{A7F49A2A-6170-43B8-92C7-DD1AC46A5F3C}" destId="{A66C151C-B804-4D00-AF6D-F4BDA39E3541}" srcOrd="3" destOrd="0" presId="urn:microsoft.com/office/officeart/2018/5/layout/IconCircleLabelList"/>
    <dgm:cxn modelId="{098CBC56-2261-4236-90C0-F2BA8B36F570}" type="presParOf" srcId="{4E9BC4B9-903E-4744-9434-EB195896B234}" destId="{3CF10832-1630-462F-9345-4E585005CD85}" srcOrd="1" destOrd="0" presId="urn:microsoft.com/office/officeart/2018/5/layout/IconCircleLabelList"/>
    <dgm:cxn modelId="{D6EA8C92-42B3-4459-B8E6-62199D56AC45}" type="presParOf" srcId="{4E9BC4B9-903E-4744-9434-EB195896B234}" destId="{6D9C2C21-D4A2-4179-870E-72DF7F503FCC}" srcOrd="2" destOrd="0" presId="urn:microsoft.com/office/officeart/2018/5/layout/IconCircleLabelList"/>
    <dgm:cxn modelId="{62DFD32B-E5AE-4C8C-9834-E78E53CA740F}" type="presParOf" srcId="{6D9C2C21-D4A2-4179-870E-72DF7F503FCC}" destId="{FFC26A40-A350-41A0-BA75-BC04AAF7FFC7}" srcOrd="0" destOrd="0" presId="urn:microsoft.com/office/officeart/2018/5/layout/IconCircleLabelList"/>
    <dgm:cxn modelId="{DBBA1CF4-668D-4926-B30D-A4940C96F181}" type="presParOf" srcId="{6D9C2C21-D4A2-4179-870E-72DF7F503FCC}" destId="{AEAFEBC3-4030-4B96-970D-62DFEA710262}" srcOrd="1" destOrd="0" presId="urn:microsoft.com/office/officeart/2018/5/layout/IconCircleLabelList"/>
    <dgm:cxn modelId="{D887E11E-F218-4E2B-8F70-618ADFE5A5E4}" type="presParOf" srcId="{6D9C2C21-D4A2-4179-870E-72DF7F503FCC}" destId="{BCB08054-F546-4CE1-BE84-B0237995DF0D}" srcOrd="2" destOrd="0" presId="urn:microsoft.com/office/officeart/2018/5/layout/IconCircleLabelList"/>
    <dgm:cxn modelId="{337505B8-3E32-44E8-AF43-60C13CA47FAD}" type="presParOf" srcId="{6D9C2C21-D4A2-4179-870E-72DF7F503FCC}" destId="{4DC8C28B-D124-4DE8-AF6E-ADA32CBD7F2F}" srcOrd="3" destOrd="0" presId="urn:microsoft.com/office/officeart/2018/5/layout/IconCircleLabelList"/>
    <dgm:cxn modelId="{867E19D8-EC4A-4FB4-8E97-FC6282E9D846}" type="presParOf" srcId="{4E9BC4B9-903E-4744-9434-EB195896B234}" destId="{6571EF47-EC2F-4658-BBC8-E2C9E977C4AC}" srcOrd="3" destOrd="0" presId="urn:microsoft.com/office/officeart/2018/5/layout/IconCircleLabelList"/>
    <dgm:cxn modelId="{C6BC3C2F-D669-424F-A443-4319D2ADB36B}" type="presParOf" srcId="{4E9BC4B9-903E-4744-9434-EB195896B234}" destId="{9A23F526-3824-459B-BD77-315B3465AAC5}" srcOrd="4" destOrd="0" presId="urn:microsoft.com/office/officeart/2018/5/layout/IconCircleLabelList"/>
    <dgm:cxn modelId="{373EAB6C-18B0-4699-BC30-FD7D73A5BDA8}" type="presParOf" srcId="{9A23F526-3824-459B-BD77-315B3465AAC5}" destId="{29ADAA04-5F65-4E0F-8C7E-B1B2D4AF4477}" srcOrd="0" destOrd="0" presId="urn:microsoft.com/office/officeart/2018/5/layout/IconCircleLabelList"/>
    <dgm:cxn modelId="{09EB6B28-1751-4EAF-9F9C-A7CF8AC29DD9}" type="presParOf" srcId="{9A23F526-3824-459B-BD77-315B3465AAC5}" destId="{42E943AC-D102-42E4-973A-3C2FCCF08770}" srcOrd="1" destOrd="0" presId="urn:microsoft.com/office/officeart/2018/5/layout/IconCircleLabelList"/>
    <dgm:cxn modelId="{60F90B40-98F0-45C6-B4D8-9E72069A48D2}" type="presParOf" srcId="{9A23F526-3824-459B-BD77-315B3465AAC5}" destId="{6D5A3849-2D61-4F17-8C68-DCFBF4DE6AF8}" srcOrd="2" destOrd="0" presId="urn:microsoft.com/office/officeart/2018/5/layout/IconCircleLabelList"/>
    <dgm:cxn modelId="{0AEE8A1F-461D-4042-9A81-D7E08A7682BF}" type="presParOf" srcId="{9A23F526-3824-459B-BD77-315B3465AAC5}" destId="{24C1E4F5-5EA4-4228-9CD9-0896F4E2D655}" srcOrd="3" destOrd="0" presId="urn:microsoft.com/office/officeart/2018/5/layout/IconCircleLabelList"/>
    <dgm:cxn modelId="{A4EFB1E1-6B32-4671-9FEF-76EFC1118BE0}" type="presParOf" srcId="{4E9BC4B9-903E-4744-9434-EB195896B234}" destId="{FB8E472E-8943-4AC6-AC96-B568BC80FBA7}" srcOrd="5" destOrd="0" presId="urn:microsoft.com/office/officeart/2018/5/layout/IconCircleLabelList"/>
    <dgm:cxn modelId="{B012666C-AD45-4899-ACDF-3403AEA57F0B}" type="presParOf" srcId="{4E9BC4B9-903E-4744-9434-EB195896B234}" destId="{07580C47-4DB1-4615-8A63-97A4F3394902}" srcOrd="6" destOrd="0" presId="urn:microsoft.com/office/officeart/2018/5/layout/IconCircleLabelList"/>
    <dgm:cxn modelId="{897FA561-1885-4EC6-BAE5-4DCE0DA66BC9}" type="presParOf" srcId="{07580C47-4DB1-4615-8A63-97A4F3394902}" destId="{FD61D3D8-05FF-45A2-AECD-5744C8B46DA4}" srcOrd="0" destOrd="0" presId="urn:microsoft.com/office/officeart/2018/5/layout/IconCircleLabelList"/>
    <dgm:cxn modelId="{50216B3F-7214-495C-8891-3676B4E2E63C}" type="presParOf" srcId="{07580C47-4DB1-4615-8A63-97A4F3394902}" destId="{C12C6EDC-DF21-43E7-AE16-39376724455B}" srcOrd="1" destOrd="0" presId="urn:microsoft.com/office/officeart/2018/5/layout/IconCircleLabelList"/>
    <dgm:cxn modelId="{191DA64F-78C8-4D97-BEFA-2434F424DA4A}" type="presParOf" srcId="{07580C47-4DB1-4615-8A63-97A4F3394902}" destId="{42178339-5E64-4FFB-B694-2315252A3EE0}" srcOrd="2" destOrd="0" presId="urn:microsoft.com/office/officeart/2018/5/layout/IconCircleLabelList"/>
    <dgm:cxn modelId="{B2876B59-CD99-4A45-BC6C-169A7EC4D4D3}" type="presParOf" srcId="{07580C47-4DB1-4615-8A63-97A4F3394902}" destId="{D7B9343D-6C44-478B-A7D6-4EC5652BEE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/>
            <a:t>By Predicting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/>
            <a:t>Through the ml techniques we were able to predict the child dependency, elderly dependency ratios and total dependency ratios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/>
            <a:t>Helps in Adapting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/>
            <a:t>To a Better Future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/>
            <a:t>Leading to more resilient and sustainable communities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BE289956-E5F5-497E-A8C5-7C203F7B56B4}">
      <dgm:prSet phldrT="[Text]"/>
      <dgm:spPr/>
      <dgm:t>
        <a:bodyPr/>
        <a:lstStyle/>
        <a:p>
          <a:endParaRPr lang="en-US"/>
        </a:p>
      </dgm:t>
    </dgm:pt>
    <dgm:pt modelId="{4F0459D8-F369-430D-9C2B-352E3EA86AB4}" type="parTrans" cxnId="{BD845C0E-C9E0-467F-8231-8EB9CD71E7A5}">
      <dgm:prSet/>
      <dgm:spPr/>
      <dgm:t>
        <a:bodyPr/>
        <a:lstStyle/>
        <a:p>
          <a:endParaRPr lang="en-IN"/>
        </a:p>
      </dgm:t>
    </dgm:pt>
    <dgm:pt modelId="{2F324F8F-54C7-4D71-A3B0-0BB65EE0995A}" type="sibTrans" cxnId="{BD845C0E-C9E0-467F-8231-8EB9CD71E7A5}">
      <dgm:prSet/>
      <dgm:spPr/>
      <dgm:t>
        <a:bodyPr/>
        <a:lstStyle/>
        <a:p>
          <a:endParaRPr lang="en-IN"/>
        </a:p>
      </dgm:t>
    </dgm:pt>
    <dgm:pt modelId="{4B197682-3A6A-467F-9362-FEA4F66293BF}">
      <dgm:prSet phldrT="[Text]"/>
      <dgm:spPr/>
      <dgm:t>
        <a:bodyPr/>
        <a:lstStyle/>
        <a:p>
          <a:r>
            <a:rPr lang="en-US"/>
            <a:t>Enabling policy makers to adapt new strategies beforehand through the forecasted data</a:t>
          </a:r>
        </a:p>
      </dgm:t>
    </dgm:pt>
    <dgm:pt modelId="{DB92A158-D537-403E-AE86-CF18A9758107}" type="parTrans" cxnId="{BD61B41F-61C8-4482-A3AE-0CA80DAF7BA6}">
      <dgm:prSet/>
      <dgm:spPr/>
      <dgm:t>
        <a:bodyPr/>
        <a:lstStyle/>
        <a:p>
          <a:endParaRPr lang="en-IN"/>
        </a:p>
      </dgm:t>
    </dgm:pt>
    <dgm:pt modelId="{DE584051-698A-48AB-8522-4F0F85107A6B}" type="sibTrans" cxnId="{BD61B41F-61C8-4482-A3AE-0CA80DAF7BA6}">
      <dgm:prSet/>
      <dgm:spPr/>
      <dgm:t>
        <a:bodyPr/>
        <a:lstStyle/>
        <a:p>
          <a:endParaRPr lang="en-IN"/>
        </a:p>
      </dgm:t>
    </dgm:pt>
    <dgm:pt modelId="{E0CC0F33-C3C6-4B07-9B07-3A1FFF21369C}" type="pres">
      <dgm:prSet presAssocID="{0E9DE493-19D7-4EC9-97C9-5F26233F1106}" presName="linear" presStyleCnt="0">
        <dgm:presLayoutVars>
          <dgm:dir/>
          <dgm:animLvl val="lvl"/>
          <dgm:resizeHandles val="exact"/>
        </dgm:presLayoutVars>
      </dgm:prSet>
      <dgm:spPr/>
    </dgm:pt>
    <dgm:pt modelId="{B5A81607-191F-42E3-ADBC-C413225C4E20}" type="pres">
      <dgm:prSet presAssocID="{FB986F71-3126-4196-BD30-74AEDC39A1CA}" presName="parentLin" presStyleCnt="0"/>
      <dgm:spPr/>
    </dgm:pt>
    <dgm:pt modelId="{BAA59B1C-0CF4-4A2B-AF4C-638B0BCF8BB5}" type="pres">
      <dgm:prSet presAssocID="{FB986F71-3126-4196-BD30-74AEDC39A1CA}" presName="parentLeftMargin" presStyleLbl="node1" presStyleIdx="0" presStyleCnt="3"/>
      <dgm:spPr/>
    </dgm:pt>
    <dgm:pt modelId="{492DFE19-AF82-4128-A7B1-8ECC875DFFD8}" type="pres">
      <dgm:prSet presAssocID="{FB986F71-3126-4196-BD30-74AEDC39A1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0551D0-EDC6-4491-9DEE-61D9DE88075B}" type="pres">
      <dgm:prSet presAssocID="{FB986F71-3126-4196-BD30-74AEDC39A1CA}" presName="negativeSpace" presStyleCnt="0"/>
      <dgm:spPr/>
    </dgm:pt>
    <dgm:pt modelId="{54516883-869E-45F7-B6B0-73CEA37A8FBF}" type="pres">
      <dgm:prSet presAssocID="{FB986F71-3126-4196-BD30-74AEDC39A1CA}" presName="childText" presStyleLbl="conFgAcc1" presStyleIdx="0" presStyleCnt="3">
        <dgm:presLayoutVars>
          <dgm:bulletEnabled val="1"/>
        </dgm:presLayoutVars>
      </dgm:prSet>
      <dgm:spPr/>
    </dgm:pt>
    <dgm:pt modelId="{704C3C2B-CC46-41A0-A708-12031C6E0473}" type="pres">
      <dgm:prSet presAssocID="{D0B150DF-3AA4-454C-8652-25880449C422}" presName="spaceBetweenRectangles" presStyleCnt="0"/>
      <dgm:spPr/>
    </dgm:pt>
    <dgm:pt modelId="{9A8FAD79-D8BD-4233-972B-82A224A13AC7}" type="pres">
      <dgm:prSet presAssocID="{F6D27D1B-CDCB-481F-B8FA-AB31B2A119DE}" presName="parentLin" presStyleCnt="0"/>
      <dgm:spPr/>
    </dgm:pt>
    <dgm:pt modelId="{3939DFCA-3A19-47FB-BD04-D84FBD993E6C}" type="pres">
      <dgm:prSet presAssocID="{F6D27D1B-CDCB-481F-B8FA-AB31B2A119DE}" presName="parentLeftMargin" presStyleLbl="node1" presStyleIdx="0" presStyleCnt="3"/>
      <dgm:spPr/>
    </dgm:pt>
    <dgm:pt modelId="{F70270A9-83F5-4CA3-A816-E375BF52A1BE}" type="pres">
      <dgm:prSet presAssocID="{F6D27D1B-CDCB-481F-B8FA-AB31B2A119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0ACA74-4AED-437F-8959-CB3EC6B3D2F7}" type="pres">
      <dgm:prSet presAssocID="{F6D27D1B-CDCB-481F-B8FA-AB31B2A119DE}" presName="negativeSpace" presStyleCnt="0"/>
      <dgm:spPr/>
    </dgm:pt>
    <dgm:pt modelId="{2F69AE6C-E977-4B8F-A5F2-38FB09BAA0A5}" type="pres">
      <dgm:prSet presAssocID="{F6D27D1B-CDCB-481F-B8FA-AB31B2A119DE}" presName="childText" presStyleLbl="conFgAcc1" presStyleIdx="1" presStyleCnt="3">
        <dgm:presLayoutVars>
          <dgm:bulletEnabled val="1"/>
        </dgm:presLayoutVars>
      </dgm:prSet>
      <dgm:spPr/>
    </dgm:pt>
    <dgm:pt modelId="{98E33B65-45AB-464D-86B1-38FE6AF44771}" type="pres">
      <dgm:prSet presAssocID="{7AEB6639-3258-49E8-8B1F-B4A9C61922BE}" presName="spaceBetweenRectangles" presStyleCnt="0"/>
      <dgm:spPr/>
    </dgm:pt>
    <dgm:pt modelId="{8F0285A3-E5D2-49AB-8C2B-65A51DF8857A}" type="pres">
      <dgm:prSet presAssocID="{68838C34-4D02-49F8-ADD7-BFA90D87B7EA}" presName="parentLin" presStyleCnt="0"/>
      <dgm:spPr/>
    </dgm:pt>
    <dgm:pt modelId="{83365A94-0F59-47C2-9F33-E4AFBEF2EB17}" type="pres">
      <dgm:prSet presAssocID="{68838C34-4D02-49F8-ADD7-BFA90D87B7EA}" presName="parentLeftMargin" presStyleLbl="node1" presStyleIdx="1" presStyleCnt="3"/>
      <dgm:spPr/>
    </dgm:pt>
    <dgm:pt modelId="{BB7C2BA7-2DB0-4E40-806A-7F404331C21C}" type="pres">
      <dgm:prSet presAssocID="{68838C34-4D02-49F8-ADD7-BFA90D87B7E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313BB8-6C45-4393-9FF7-C2CC16C14D1C}" type="pres">
      <dgm:prSet presAssocID="{68838C34-4D02-49F8-ADD7-BFA90D87B7EA}" presName="negativeSpace" presStyleCnt="0"/>
      <dgm:spPr/>
    </dgm:pt>
    <dgm:pt modelId="{EEEF81A7-D59C-4DE7-832B-62B0476DE14B}" type="pres">
      <dgm:prSet presAssocID="{68838C34-4D02-49F8-ADD7-BFA90D87B7E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98DE201-4B5D-435A-86D6-34A106375E95}" type="presOf" srcId="{FB986F71-3126-4196-BD30-74AEDC39A1CA}" destId="{492DFE19-AF82-4128-A7B1-8ECC875DFFD8}" srcOrd="1" destOrd="0" presId="urn:microsoft.com/office/officeart/2005/8/layout/list1"/>
    <dgm:cxn modelId="{BD845C0E-C9E0-467F-8231-8EB9CD71E7A5}" srcId="{68838C34-4D02-49F8-ADD7-BFA90D87B7EA}" destId="{BE289956-E5F5-497E-A8C5-7C203F7B56B4}" srcOrd="1" destOrd="0" parTransId="{4F0459D8-F369-430D-9C2B-352E3EA86AB4}" sibTransId="{2F324F8F-54C7-4D71-A3B0-0BB65EE0995A}"/>
    <dgm:cxn modelId="{3DB4D214-D876-4CE7-86BF-35E0BEC35733}" type="presOf" srcId="{F6D27D1B-CDCB-481F-B8FA-AB31B2A119DE}" destId="{3939DFCA-3A19-47FB-BD04-D84FBD993E6C}" srcOrd="0" destOrd="0" presId="urn:microsoft.com/office/officeart/2005/8/layout/list1"/>
    <dgm:cxn modelId="{BD61B41F-61C8-4482-A3AE-0CA80DAF7BA6}" srcId="{F6D27D1B-CDCB-481F-B8FA-AB31B2A119DE}" destId="{4B197682-3A6A-467F-9362-FEA4F66293BF}" srcOrd="0" destOrd="0" parTransId="{DB92A158-D537-403E-AE86-CF18A9758107}" sibTransId="{DE584051-698A-48AB-8522-4F0F85107A6B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11674442-D5F1-4EFE-B89C-189D7A0EDBE5}" type="presOf" srcId="{68838C34-4D02-49F8-ADD7-BFA90D87B7EA}" destId="{83365A94-0F59-47C2-9F33-E4AFBEF2EB17}" srcOrd="0" destOrd="0" presId="urn:microsoft.com/office/officeart/2005/8/layout/list1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0E9DE493-19D7-4EC9-97C9-5F26233F1106}" destId="{68838C34-4D02-49F8-ADD7-BFA90D87B7EA}" srcOrd="2" destOrd="0" parTransId="{F2AD00AD-6A23-4C89-A107-68EF5D1F0B94}" sibTransId="{FFC4FCE7-6F2F-4F91-A74A-7C4C32A81657}"/>
    <dgm:cxn modelId="{605CB08A-3491-47F4-B713-6C52A48DAC57}" type="presOf" srcId="{FB986F71-3126-4196-BD30-74AEDC39A1CA}" destId="{BAA59B1C-0CF4-4A2B-AF4C-638B0BCF8BB5}" srcOrd="0" destOrd="0" presId="urn:microsoft.com/office/officeart/2005/8/layout/list1"/>
    <dgm:cxn modelId="{BB04538B-42AE-400B-BC33-E9477F485D19}" type="presOf" srcId="{BE289956-E5F5-497E-A8C5-7C203F7B56B4}" destId="{EEEF81A7-D59C-4DE7-832B-62B0476DE14B}" srcOrd="0" destOrd="1" presId="urn:microsoft.com/office/officeart/2005/8/layout/list1"/>
    <dgm:cxn modelId="{2EDD129C-4D70-409E-A2DD-F62477D5B25F}" type="presOf" srcId="{AB2E8498-CC81-452F-A895-08F3845AA347}" destId="{54516883-869E-45F7-B6B0-73CEA37A8FBF}" srcOrd="0" destOrd="0" presId="urn:microsoft.com/office/officeart/2005/8/layout/list1"/>
    <dgm:cxn modelId="{0F7F60A1-C76A-4480-B591-B004ED05D289}" type="presOf" srcId="{4B197682-3A6A-467F-9362-FEA4F66293BF}" destId="{2F69AE6C-E977-4B8F-A5F2-38FB09BAA0A5}" srcOrd="0" destOrd="0" presId="urn:microsoft.com/office/officeart/2005/8/layout/list1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D1637CAF-5A46-487B-987B-F330AD3FB66D}" type="presOf" srcId="{6E7DBE00-7E5B-46F8-BBA0-CF0079A58E82}" destId="{EEEF81A7-D59C-4DE7-832B-62B0476DE14B}" srcOrd="0" destOrd="0" presId="urn:microsoft.com/office/officeart/2005/8/layout/list1"/>
    <dgm:cxn modelId="{10D548E0-4F0D-445F-BC0A-EAF9ACD2E031}" type="presOf" srcId="{0E9DE493-19D7-4EC9-97C9-5F26233F1106}" destId="{E0CC0F33-C3C6-4B07-9B07-3A1FFF21369C}" srcOrd="0" destOrd="0" presId="urn:microsoft.com/office/officeart/2005/8/layout/list1"/>
    <dgm:cxn modelId="{3D080EE7-BDF0-495B-A4FB-103A296CD73B}" srcId="{68838C34-4D02-49F8-ADD7-BFA90D87B7EA}" destId="{6E7DBE00-7E5B-46F8-BBA0-CF0079A58E82}" srcOrd="0" destOrd="0" parTransId="{6FAC7821-43C2-4A12-9638-E9B1BDE7C8D8}" sibTransId="{65147ED7-18A4-49A5-9AEE-066FB0363316}"/>
    <dgm:cxn modelId="{E5A144E8-D622-440A-9CB6-859323146F82}" type="presOf" srcId="{68838C34-4D02-49F8-ADD7-BFA90D87B7EA}" destId="{BB7C2BA7-2DB0-4E40-806A-7F404331C21C}" srcOrd="1" destOrd="0" presId="urn:microsoft.com/office/officeart/2005/8/layout/list1"/>
    <dgm:cxn modelId="{9FB281EA-5C36-46EC-9461-929EC478EED6}" type="presOf" srcId="{F6D27D1B-CDCB-481F-B8FA-AB31B2A119DE}" destId="{F70270A9-83F5-4CA3-A816-E375BF52A1BE}" srcOrd="1" destOrd="0" presId="urn:microsoft.com/office/officeart/2005/8/layout/list1"/>
    <dgm:cxn modelId="{15789D95-9C62-4284-BF2C-983B8738BB7F}" type="presParOf" srcId="{E0CC0F33-C3C6-4B07-9B07-3A1FFF21369C}" destId="{B5A81607-191F-42E3-ADBC-C413225C4E20}" srcOrd="0" destOrd="0" presId="urn:microsoft.com/office/officeart/2005/8/layout/list1"/>
    <dgm:cxn modelId="{9D977389-0353-4AEF-B288-F3EFF4C93A05}" type="presParOf" srcId="{B5A81607-191F-42E3-ADBC-C413225C4E20}" destId="{BAA59B1C-0CF4-4A2B-AF4C-638B0BCF8BB5}" srcOrd="0" destOrd="0" presId="urn:microsoft.com/office/officeart/2005/8/layout/list1"/>
    <dgm:cxn modelId="{161B8BF2-BD41-440D-A50E-8AAEC563F173}" type="presParOf" srcId="{B5A81607-191F-42E3-ADBC-C413225C4E20}" destId="{492DFE19-AF82-4128-A7B1-8ECC875DFFD8}" srcOrd="1" destOrd="0" presId="urn:microsoft.com/office/officeart/2005/8/layout/list1"/>
    <dgm:cxn modelId="{A2393947-A576-4D1C-B400-2E28727B7235}" type="presParOf" srcId="{E0CC0F33-C3C6-4B07-9B07-3A1FFF21369C}" destId="{A00551D0-EDC6-4491-9DEE-61D9DE88075B}" srcOrd="1" destOrd="0" presId="urn:microsoft.com/office/officeart/2005/8/layout/list1"/>
    <dgm:cxn modelId="{58A0EEEA-59D6-400B-B269-498DDC1D64AD}" type="presParOf" srcId="{E0CC0F33-C3C6-4B07-9B07-3A1FFF21369C}" destId="{54516883-869E-45F7-B6B0-73CEA37A8FBF}" srcOrd="2" destOrd="0" presId="urn:microsoft.com/office/officeart/2005/8/layout/list1"/>
    <dgm:cxn modelId="{2AC2DEA1-DF19-42FC-9E87-1E4E3A747C73}" type="presParOf" srcId="{E0CC0F33-C3C6-4B07-9B07-3A1FFF21369C}" destId="{704C3C2B-CC46-41A0-A708-12031C6E0473}" srcOrd="3" destOrd="0" presId="urn:microsoft.com/office/officeart/2005/8/layout/list1"/>
    <dgm:cxn modelId="{18443DAF-5A7F-4E30-A5E4-9BA83F51DEEC}" type="presParOf" srcId="{E0CC0F33-C3C6-4B07-9B07-3A1FFF21369C}" destId="{9A8FAD79-D8BD-4233-972B-82A224A13AC7}" srcOrd="4" destOrd="0" presId="urn:microsoft.com/office/officeart/2005/8/layout/list1"/>
    <dgm:cxn modelId="{5398EB6E-DA5A-4D36-AEA6-F2364B949F2E}" type="presParOf" srcId="{9A8FAD79-D8BD-4233-972B-82A224A13AC7}" destId="{3939DFCA-3A19-47FB-BD04-D84FBD993E6C}" srcOrd="0" destOrd="0" presId="urn:microsoft.com/office/officeart/2005/8/layout/list1"/>
    <dgm:cxn modelId="{D6FBA10F-1CCF-46EB-92BA-B773D22014F3}" type="presParOf" srcId="{9A8FAD79-D8BD-4233-972B-82A224A13AC7}" destId="{F70270A9-83F5-4CA3-A816-E375BF52A1BE}" srcOrd="1" destOrd="0" presId="urn:microsoft.com/office/officeart/2005/8/layout/list1"/>
    <dgm:cxn modelId="{D7B83D04-EECE-47D3-A4D9-84B9A1113ACB}" type="presParOf" srcId="{E0CC0F33-C3C6-4B07-9B07-3A1FFF21369C}" destId="{630ACA74-4AED-437F-8959-CB3EC6B3D2F7}" srcOrd="5" destOrd="0" presId="urn:microsoft.com/office/officeart/2005/8/layout/list1"/>
    <dgm:cxn modelId="{8DD1532C-567C-49C4-9DDC-ACB5BBEE2813}" type="presParOf" srcId="{E0CC0F33-C3C6-4B07-9B07-3A1FFF21369C}" destId="{2F69AE6C-E977-4B8F-A5F2-38FB09BAA0A5}" srcOrd="6" destOrd="0" presId="urn:microsoft.com/office/officeart/2005/8/layout/list1"/>
    <dgm:cxn modelId="{F021F7A1-702A-4936-89B8-A7B4A57CE401}" type="presParOf" srcId="{E0CC0F33-C3C6-4B07-9B07-3A1FFF21369C}" destId="{98E33B65-45AB-464D-86B1-38FE6AF44771}" srcOrd="7" destOrd="0" presId="urn:microsoft.com/office/officeart/2005/8/layout/list1"/>
    <dgm:cxn modelId="{246553AD-1079-44F8-9E38-D2CDD94BC5B6}" type="presParOf" srcId="{E0CC0F33-C3C6-4B07-9B07-3A1FFF21369C}" destId="{8F0285A3-E5D2-49AB-8C2B-65A51DF8857A}" srcOrd="8" destOrd="0" presId="urn:microsoft.com/office/officeart/2005/8/layout/list1"/>
    <dgm:cxn modelId="{FB3979BF-0039-4708-A28B-5E639CA7CCF5}" type="presParOf" srcId="{8F0285A3-E5D2-49AB-8C2B-65A51DF8857A}" destId="{83365A94-0F59-47C2-9F33-E4AFBEF2EB17}" srcOrd="0" destOrd="0" presId="urn:microsoft.com/office/officeart/2005/8/layout/list1"/>
    <dgm:cxn modelId="{E9949DC8-1F2A-4D20-8CC7-223B3CAEB531}" type="presParOf" srcId="{8F0285A3-E5D2-49AB-8C2B-65A51DF8857A}" destId="{BB7C2BA7-2DB0-4E40-806A-7F404331C21C}" srcOrd="1" destOrd="0" presId="urn:microsoft.com/office/officeart/2005/8/layout/list1"/>
    <dgm:cxn modelId="{C0C88C94-E5FA-47FA-B601-4B99C5DDCDE1}" type="presParOf" srcId="{E0CC0F33-C3C6-4B07-9B07-3A1FFF21369C}" destId="{D5313BB8-6C45-4393-9FF7-C2CC16C14D1C}" srcOrd="9" destOrd="0" presId="urn:microsoft.com/office/officeart/2005/8/layout/list1"/>
    <dgm:cxn modelId="{51AD8A1B-5650-4F80-BD92-8BEE041A8F0B}" type="presParOf" srcId="{E0CC0F33-C3C6-4B07-9B07-3A1FFF21369C}" destId="{EEEF81A7-D59C-4DE7-832B-62B0476DE1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D9DCE-3854-4C0C-957A-A30DC74AAC42}">
      <dsp:nvSpPr>
        <dsp:cNvPr id="0" name=""/>
        <dsp:cNvSpPr/>
      </dsp:nvSpPr>
      <dsp:spPr>
        <a:xfrm>
          <a:off x="1040268" y="1306996"/>
          <a:ext cx="929393" cy="9293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61A1A-5066-4A8F-9EA5-C333461FABF4}">
      <dsp:nvSpPr>
        <dsp:cNvPr id="0" name=""/>
        <dsp:cNvSpPr/>
      </dsp:nvSpPr>
      <dsp:spPr>
        <a:xfrm>
          <a:off x="472305" y="2527541"/>
          <a:ext cx="20653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Our goal is to develop a predictive framework</a:t>
          </a:r>
        </a:p>
      </dsp:txBody>
      <dsp:txXfrm>
        <a:off x="472305" y="2527541"/>
        <a:ext cx="2065317" cy="720000"/>
      </dsp:txXfrm>
    </dsp:sp>
    <dsp:sp modelId="{6481F9FC-E8A8-4266-B619-1654F1CA6858}">
      <dsp:nvSpPr>
        <dsp:cNvPr id="0" name=""/>
        <dsp:cNvSpPr/>
      </dsp:nvSpPr>
      <dsp:spPr>
        <a:xfrm>
          <a:off x="3467016" y="1306996"/>
          <a:ext cx="929393" cy="9293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7E9BE-FD01-41C9-8902-9A68A71229D2}">
      <dsp:nvSpPr>
        <dsp:cNvPr id="0" name=""/>
        <dsp:cNvSpPr/>
      </dsp:nvSpPr>
      <dsp:spPr>
        <a:xfrm>
          <a:off x="2899054" y="2527541"/>
          <a:ext cx="20653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Forecast Population Growth</a:t>
          </a:r>
        </a:p>
      </dsp:txBody>
      <dsp:txXfrm>
        <a:off x="2899054" y="2527541"/>
        <a:ext cx="2065317" cy="720000"/>
      </dsp:txXfrm>
    </dsp:sp>
    <dsp:sp modelId="{2F915BDE-B116-41E9-AD64-2AA71CF3BC60}">
      <dsp:nvSpPr>
        <dsp:cNvPr id="0" name=""/>
        <dsp:cNvSpPr/>
      </dsp:nvSpPr>
      <dsp:spPr>
        <a:xfrm>
          <a:off x="5893765" y="1306996"/>
          <a:ext cx="929393" cy="9293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B377E-A365-4AA7-859A-D6F2A990C407}">
      <dsp:nvSpPr>
        <dsp:cNvPr id="0" name=""/>
        <dsp:cNvSpPr/>
      </dsp:nvSpPr>
      <dsp:spPr>
        <a:xfrm>
          <a:off x="5325802" y="2527541"/>
          <a:ext cx="20653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Assess Resilience and Preparedness</a:t>
          </a:r>
        </a:p>
      </dsp:txBody>
      <dsp:txXfrm>
        <a:off x="5325802" y="2527541"/>
        <a:ext cx="2065317" cy="720000"/>
      </dsp:txXfrm>
    </dsp:sp>
    <dsp:sp modelId="{ED28BE2A-E96A-43D6-955F-982583A6AA9C}">
      <dsp:nvSpPr>
        <dsp:cNvPr id="0" name=""/>
        <dsp:cNvSpPr/>
      </dsp:nvSpPr>
      <dsp:spPr>
        <a:xfrm>
          <a:off x="8320513" y="1306996"/>
          <a:ext cx="929393" cy="9293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18D05-58A3-4C1E-9DC3-8DBA502D092D}">
      <dsp:nvSpPr>
        <dsp:cNvPr id="0" name=""/>
        <dsp:cNvSpPr/>
      </dsp:nvSpPr>
      <dsp:spPr>
        <a:xfrm>
          <a:off x="7752551" y="2527541"/>
          <a:ext cx="20653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Policy Impact Analysis</a:t>
          </a:r>
        </a:p>
      </dsp:txBody>
      <dsp:txXfrm>
        <a:off x="7752551" y="2527541"/>
        <a:ext cx="206531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81129-3EA2-4BF3-884C-F35BDE98D5C4}">
      <dsp:nvSpPr>
        <dsp:cNvPr id="0" name=""/>
        <dsp:cNvSpPr/>
      </dsp:nvSpPr>
      <dsp:spPr>
        <a:xfrm>
          <a:off x="0" y="32669"/>
          <a:ext cx="10290175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Demographic.csv</a:t>
          </a:r>
        </a:p>
      </dsp:txBody>
      <dsp:txXfrm>
        <a:off x="33127" y="65796"/>
        <a:ext cx="10223921" cy="612346"/>
      </dsp:txXfrm>
    </dsp:sp>
    <dsp:sp modelId="{341399A1-6CBD-4058-BFD3-610ACEBEB366}">
      <dsp:nvSpPr>
        <dsp:cNvPr id="0" name=""/>
        <dsp:cNvSpPr/>
      </dsp:nvSpPr>
      <dsp:spPr>
        <a:xfrm>
          <a:off x="0" y="794789"/>
          <a:ext cx="10290175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GDP by Country 1999-2022.csv</a:t>
          </a:r>
        </a:p>
      </dsp:txBody>
      <dsp:txXfrm>
        <a:off x="33127" y="827916"/>
        <a:ext cx="10223921" cy="612346"/>
      </dsp:txXfrm>
    </dsp:sp>
    <dsp:sp modelId="{CBB0172B-02EB-4397-B981-7695D7D51DD4}">
      <dsp:nvSpPr>
        <dsp:cNvPr id="0" name=""/>
        <dsp:cNvSpPr/>
      </dsp:nvSpPr>
      <dsp:spPr>
        <a:xfrm>
          <a:off x="0" y="1556909"/>
          <a:ext cx="10290175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Healthcare.csv</a:t>
          </a:r>
        </a:p>
      </dsp:txBody>
      <dsp:txXfrm>
        <a:off x="33127" y="1590036"/>
        <a:ext cx="10223921" cy="612346"/>
      </dsp:txXfrm>
    </dsp:sp>
    <dsp:sp modelId="{35F152E8-0BA4-4A5D-B64E-EAC9DDC284C2}">
      <dsp:nvSpPr>
        <dsp:cNvPr id="0" name=""/>
        <dsp:cNvSpPr/>
      </dsp:nvSpPr>
      <dsp:spPr>
        <a:xfrm>
          <a:off x="0" y="2319029"/>
          <a:ext cx="10290175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Education.csv</a:t>
          </a:r>
        </a:p>
      </dsp:txBody>
      <dsp:txXfrm>
        <a:off x="33127" y="2352156"/>
        <a:ext cx="10223921" cy="612346"/>
      </dsp:txXfrm>
    </dsp:sp>
    <dsp:sp modelId="{8697D7D7-2578-4BE1-A2C7-B4927B219629}">
      <dsp:nvSpPr>
        <dsp:cNvPr id="0" name=""/>
        <dsp:cNvSpPr/>
      </dsp:nvSpPr>
      <dsp:spPr>
        <a:xfrm>
          <a:off x="0" y="3081149"/>
          <a:ext cx="10290175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1900_2021disaster.csv</a:t>
          </a:r>
        </a:p>
      </dsp:txBody>
      <dsp:txXfrm>
        <a:off x="33127" y="3114276"/>
        <a:ext cx="10223921" cy="612346"/>
      </dsp:txXfrm>
    </dsp:sp>
    <dsp:sp modelId="{95C482A5-6F31-41B7-9931-BF4C0556807C}">
      <dsp:nvSpPr>
        <dsp:cNvPr id="0" name=""/>
        <dsp:cNvSpPr/>
      </dsp:nvSpPr>
      <dsp:spPr>
        <a:xfrm>
          <a:off x="0" y="3843269"/>
          <a:ext cx="10290175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Combined_Data.csv</a:t>
          </a:r>
        </a:p>
      </dsp:txBody>
      <dsp:txXfrm>
        <a:off x="33127" y="3876396"/>
        <a:ext cx="10223921" cy="612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FB7B0-2CCE-449F-96F7-CE17F41AF157}">
      <dsp:nvSpPr>
        <dsp:cNvPr id="0" name=""/>
        <dsp:cNvSpPr/>
      </dsp:nvSpPr>
      <dsp:spPr>
        <a:xfrm>
          <a:off x="874966" y="1091474"/>
          <a:ext cx="1259840" cy="12598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6EC60-20F8-4E62-AA38-2C08DA026C3E}">
      <dsp:nvSpPr>
        <dsp:cNvPr id="0" name=""/>
        <dsp:cNvSpPr/>
      </dsp:nvSpPr>
      <dsp:spPr>
        <a:xfrm>
          <a:off x="1143457" y="1359965"/>
          <a:ext cx="722859" cy="722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151C-B804-4D00-AF6D-F4BDA39E3541}">
      <dsp:nvSpPr>
        <dsp:cNvPr id="0" name=""/>
        <dsp:cNvSpPr/>
      </dsp:nvSpPr>
      <dsp:spPr>
        <a:xfrm>
          <a:off x="472230" y="2743725"/>
          <a:ext cx="2065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/>
            <a:t>GDP</a:t>
          </a:r>
          <a:endParaRPr lang="en-US" sz="2400" kern="1200"/>
        </a:p>
      </dsp:txBody>
      <dsp:txXfrm>
        <a:off x="472230" y="2743725"/>
        <a:ext cx="2065312" cy="720000"/>
      </dsp:txXfrm>
    </dsp:sp>
    <dsp:sp modelId="{FFC26A40-A350-41A0-BA75-BC04AAF7FFC7}">
      <dsp:nvSpPr>
        <dsp:cNvPr id="0" name=""/>
        <dsp:cNvSpPr/>
      </dsp:nvSpPr>
      <dsp:spPr>
        <a:xfrm>
          <a:off x="3301708" y="1091474"/>
          <a:ext cx="1259840" cy="12598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FEBC3-4030-4B96-970D-62DFEA710262}">
      <dsp:nvSpPr>
        <dsp:cNvPr id="0" name=""/>
        <dsp:cNvSpPr/>
      </dsp:nvSpPr>
      <dsp:spPr>
        <a:xfrm>
          <a:off x="3570199" y="1359965"/>
          <a:ext cx="722859" cy="722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8C28B-D124-4DE8-AF6E-ADA32CBD7F2F}">
      <dsp:nvSpPr>
        <dsp:cNvPr id="0" name=""/>
        <dsp:cNvSpPr/>
      </dsp:nvSpPr>
      <dsp:spPr>
        <a:xfrm>
          <a:off x="2898972" y="2743725"/>
          <a:ext cx="2065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/>
            <a:t>HEALTHCARE</a:t>
          </a:r>
          <a:endParaRPr lang="en-US" sz="2400" kern="1200"/>
        </a:p>
      </dsp:txBody>
      <dsp:txXfrm>
        <a:off x="2898972" y="2743725"/>
        <a:ext cx="2065312" cy="720000"/>
      </dsp:txXfrm>
    </dsp:sp>
    <dsp:sp modelId="{29ADAA04-5F65-4E0F-8C7E-B1B2D4AF4477}">
      <dsp:nvSpPr>
        <dsp:cNvPr id="0" name=""/>
        <dsp:cNvSpPr/>
      </dsp:nvSpPr>
      <dsp:spPr>
        <a:xfrm>
          <a:off x="5728450" y="1091474"/>
          <a:ext cx="1259840" cy="12598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943AC-D102-42E4-973A-3C2FCCF08770}">
      <dsp:nvSpPr>
        <dsp:cNvPr id="0" name=""/>
        <dsp:cNvSpPr/>
      </dsp:nvSpPr>
      <dsp:spPr>
        <a:xfrm>
          <a:off x="5996941" y="1359965"/>
          <a:ext cx="722859" cy="722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E4F5-5EA4-4228-9CD9-0896F4E2D655}">
      <dsp:nvSpPr>
        <dsp:cNvPr id="0" name=""/>
        <dsp:cNvSpPr/>
      </dsp:nvSpPr>
      <dsp:spPr>
        <a:xfrm>
          <a:off x="5325714" y="2743725"/>
          <a:ext cx="2065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/>
            <a:t>EDUCATION</a:t>
          </a:r>
          <a:endParaRPr lang="en-US" sz="2400" kern="1200"/>
        </a:p>
      </dsp:txBody>
      <dsp:txXfrm>
        <a:off x="5325714" y="2743725"/>
        <a:ext cx="2065312" cy="720000"/>
      </dsp:txXfrm>
    </dsp:sp>
    <dsp:sp modelId="{FD61D3D8-05FF-45A2-AECD-5744C8B46DA4}">
      <dsp:nvSpPr>
        <dsp:cNvPr id="0" name=""/>
        <dsp:cNvSpPr/>
      </dsp:nvSpPr>
      <dsp:spPr>
        <a:xfrm>
          <a:off x="8155192" y="1091474"/>
          <a:ext cx="1259840" cy="12598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C6EDC-DF21-43E7-AE16-39376724455B}">
      <dsp:nvSpPr>
        <dsp:cNvPr id="0" name=""/>
        <dsp:cNvSpPr/>
      </dsp:nvSpPr>
      <dsp:spPr>
        <a:xfrm>
          <a:off x="8423683" y="1359965"/>
          <a:ext cx="722859" cy="722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9343D-6C44-478B-A7D6-4EC5652BEE75}">
      <dsp:nvSpPr>
        <dsp:cNvPr id="0" name=""/>
        <dsp:cNvSpPr/>
      </dsp:nvSpPr>
      <dsp:spPr>
        <a:xfrm>
          <a:off x="7752457" y="2743725"/>
          <a:ext cx="2065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/>
            <a:t>NATURAL DISASTERS</a:t>
          </a:r>
          <a:endParaRPr lang="en-US" sz="2400" kern="1200"/>
        </a:p>
      </dsp:txBody>
      <dsp:txXfrm>
        <a:off x="7752457" y="2743725"/>
        <a:ext cx="20653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6883-869E-45F7-B6B0-73CEA37A8FBF}">
      <dsp:nvSpPr>
        <dsp:cNvPr id="0" name=""/>
        <dsp:cNvSpPr/>
      </dsp:nvSpPr>
      <dsp:spPr>
        <a:xfrm>
          <a:off x="0" y="352499"/>
          <a:ext cx="1029000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618" tIns="416560" rIns="7986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Through the ml techniques we were able to predict the child dependency, elderly dependency ratios and total dependency ratios</a:t>
          </a:r>
        </a:p>
      </dsp:txBody>
      <dsp:txXfrm>
        <a:off x="0" y="352499"/>
        <a:ext cx="10290000" cy="1102500"/>
      </dsp:txXfrm>
    </dsp:sp>
    <dsp:sp modelId="{492DFE19-AF82-4128-A7B1-8ECC875DFFD8}">
      <dsp:nvSpPr>
        <dsp:cNvPr id="0" name=""/>
        <dsp:cNvSpPr/>
      </dsp:nvSpPr>
      <dsp:spPr>
        <a:xfrm>
          <a:off x="514500" y="57299"/>
          <a:ext cx="72030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56" tIns="0" rIns="27225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By Predicting</a:t>
          </a:r>
        </a:p>
      </dsp:txBody>
      <dsp:txXfrm>
        <a:off x="543321" y="86120"/>
        <a:ext cx="7145358" cy="532758"/>
      </dsp:txXfrm>
    </dsp:sp>
    <dsp:sp modelId="{2F69AE6C-E977-4B8F-A5F2-38FB09BAA0A5}">
      <dsp:nvSpPr>
        <dsp:cNvPr id="0" name=""/>
        <dsp:cNvSpPr/>
      </dsp:nvSpPr>
      <dsp:spPr>
        <a:xfrm>
          <a:off x="0" y="1858199"/>
          <a:ext cx="1029000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618" tIns="416560" rIns="7986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Enabling policy makers to adapt new strategies beforehand through the forecasted data</a:t>
          </a:r>
        </a:p>
      </dsp:txBody>
      <dsp:txXfrm>
        <a:off x="0" y="1858199"/>
        <a:ext cx="10290000" cy="1102500"/>
      </dsp:txXfrm>
    </dsp:sp>
    <dsp:sp modelId="{F70270A9-83F5-4CA3-A816-E375BF52A1BE}">
      <dsp:nvSpPr>
        <dsp:cNvPr id="0" name=""/>
        <dsp:cNvSpPr/>
      </dsp:nvSpPr>
      <dsp:spPr>
        <a:xfrm>
          <a:off x="514500" y="1563000"/>
          <a:ext cx="72030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56" tIns="0" rIns="27225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Helps in Adapting</a:t>
          </a:r>
        </a:p>
      </dsp:txBody>
      <dsp:txXfrm>
        <a:off x="543321" y="1591821"/>
        <a:ext cx="7145358" cy="532758"/>
      </dsp:txXfrm>
    </dsp:sp>
    <dsp:sp modelId="{EEEF81A7-D59C-4DE7-832B-62B0476DE14B}">
      <dsp:nvSpPr>
        <dsp:cNvPr id="0" name=""/>
        <dsp:cNvSpPr/>
      </dsp:nvSpPr>
      <dsp:spPr>
        <a:xfrm>
          <a:off x="0" y="3363900"/>
          <a:ext cx="102900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618" tIns="416560" rIns="7986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Leading to more resilient and sustainable communities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</dsp:txBody>
      <dsp:txXfrm>
        <a:off x="0" y="3363900"/>
        <a:ext cx="10290000" cy="1134000"/>
      </dsp:txXfrm>
    </dsp:sp>
    <dsp:sp modelId="{BB7C2BA7-2DB0-4E40-806A-7F404331C21C}">
      <dsp:nvSpPr>
        <dsp:cNvPr id="0" name=""/>
        <dsp:cNvSpPr/>
      </dsp:nvSpPr>
      <dsp:spPr>
        <a:xfrm>
          <a:off x="514500" y="3068699"/>
          <a:ext cx="72030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56" tIns="0" rIns="27225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a Better Future</a:t>
          </a:r>
        </a:p>
      </dsp:txBody>
      <dsp:txXfrm>
        <a:off x="543321" y="3097520"/>
        <a:ext cx="714535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16845-C648-4116-9FF2-0D22BC1A83B2}" type="datetimeFigureOut">
              <a:rPr lang="en-SG" smtClean="0"/>
              <a:t>24/4/2024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34FFC-1000-4959-A492-C47180B32D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7716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34FFC-1000-4959-A492-C47180B32DB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871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92600" y="2044367"/>
            <a:ext cx="80068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92600" y="4288840"/>
            <a:ext cx="8006800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" y="-15"/>
            <a:ext cx="3073004" cy="1536713"/>
            <a:chOff x="8" y="-12"/>
            <a:chExt cx="2304753" cy="115253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9270100" y="-2"/>
            <a:ext cx="2916419" cy="1838243"/>
            <a:chOff x="6952575" y="-1"/>
            <a:chExt cx="2187314" cy="1378682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8483650" y="-1"/>
              <a:ext cx="656239" cy="1378603"/>
              <a:chOff x="8102650" y="-1"/>
              <a:chExt cx="656239" cy="1378603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8102650" y="-1"/>
                <a:ext cx="656239" cy="1378603"/>
              </a:xfrm>
              <a:custGeom>
                <a:avLst/>
                <a:gdLst/>
                <a:ahLst/>
                <a:cxnLst/>
                <a:rect l="l" t="t" r="r" b="b"/>
                <a:pathLst>
                  <a:path w="14658" h="30793" extrusionOk="0">
                    <a:moveTo>
                      <a:pt x="0" y="0"/>
                    </a:moveTo>
                    <a:lnTo>
                      <a:pt x="0" y="30792"/>
                    </a:lnTo>
                    <a:lnTo>
                      <a:pt x="14657" y="30792"/>
                    </a:lnTo>
                    <a:lnTo>
                      <a:pt x="146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429790" y="-1"/>
                <a:ext cx="45" cy="1127085"/>
              </a:xfrm>
              <a:custGeom>
                <a:avLst/>
                <a:gdLst/>
                <a:ahLst/>
                <a:cxnLst/>
                <a:rect l="l" t="t" r="r" b="b"/>
                <a:pathLst>
                  <a:path w="1" h="25175" fill="none" extrusionOk="0">
                    <a:moveTo>
                      <a:pt x="1" y="0"/>
                    </a:moveTo>
                    <a:lnTo>
                      <a:pt x="1" y="25175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6952575" y="103"/>
              <a:ext cx="1378578" cy="1378578"/>
              <a:chOff x="2134675" y="2024325"/>
              <a:chExt cx="634675" cy="63467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2134675" y="2024325"/>
                <a:ext cx="634675" cy="634675"/>
              </a:xfrm>
              <a:custGeom>
                <a:avLst/>
                <a:gdLst/>
                <a:ahLst/>
                <a:cxnLst/>
                <a:rect l="l" t="t" r="r" b="b"/>
                <a:pathLst>
                  <a:path w="25387" h="25387" fill="none" extrusionOk="0">
                    <a:moveTo>
                      <a:pt x="25386" y="12714"/>
                    </a:moveTo>
                    <a:lnTo>
                      <a:pt x="25386" y="12714"/>
                    </a:lnTo>
                    <a:lnTo>
                      <a:pt x="25344" y="13348"/>
                    </a:lnTo>
                    <a:lnTo>
                      <a:pt x="25302" y="13981"/>
                    </a:lnTo>
                    <a:lnTo>
                      <a:pt x="25217" y="14615"/>
                    </a:lnTo>
                    <a:lnTo>
                      <a:pt x="25133" y="15249"/>
                    </a:lnTo>
                    <a:lnTo>
                      <a:pt x="24964" y="15882"/>
                    </a:lnTo>
                    <a:lnTo>
                      <a:pt x="24795" y="16474"/>
                    </a:lnTo>
                    <a:lnTo>
                      <a:pt x="24583" y="17065"/>
                    </a:lnTo>
                    <a:lnTo>
                      <a:pt x="24372" y="17656"/>
                    </a:lnTo>
                    <a:lnTo>
                      <a:pt x="24119" y="18205"/>
                    </a:lnTo>
                    <a:lnTo>
                      <a:pt x="23823" y="18754"/>
                    </a:lnTo>
                    <a:lnTo>
                      <a:pt x="23527" y="19261"/>
                    </a:lnTo>
                    <a:lnTo>
                      <a:pt x="23190" y="19810"/>
                    </a:lnTo>
                    <a:lnTo>
                      <a:pt x="22852" y="20275"/>
                    </a:lnTo>
                    <a:lnTo>
                      <a:pt x="22471" y="20782"/>
                    </a:lnTo>
                    <a:lnTo>
                      <a:pt x="22091" y="21247"/>
                    </a:lnTo>
                    <a:lnTo>
                      <a:pt x="21669" y="21669"/>
                    </a:lnTo>
                    <a:lnTo>
                      <a:pt x="21204" y="22091"/>
                    </a:lnTo>
                    <a:lnTo>
                      <a:pt x="20740" y="22472"/>
                    </a:lnTo>
                    <a:lnTo>
                      <a:pt x="20275" y="22852"/>
                    </a:lnTo>
                    <a:lnTo>
                      <a:pt x="19768" y="23232"/>
                    </a:lnTo>
                    <a:lnTo>
                      <a:pt x="19261" y="23570"/>
                    </a:lnTo>
                    <a:lnTo>
                      <a:pt x="18712" y="23865"/>
                    </a:lnTo>
                    <a:lnTo>
                      <a:pt x="18205" y="24119"/>
                    </a:lnTo>
                    <a:lnTo>
                      <a:pt x="17614" y="24372"/>
                    </a:lnTo>
                    <a:lnTo>
                      <a:pt x="17065" y="24626"/>
                    </a:lnTo>
                    <a:lnTo>
                      <a:pt x="16473" y="24837"/>
                    </a:lnTo>
                    <a:lnTo>
                      <a:pt x="15840" y="25006"/>
                    </a:lnTo>
                    <a:lnTo>
                      <a:pt x="15249" y="25133"/>
                    </a:lnTo>
                    <a:lnTo>
                      <a:pt x="14615" y="25259"/>
                    </a:lnTo>
                    <a:lnTo>
                      <a:pt x="13981" y="25344"/>
                    </a:lnTo>
                    <a:lnTo>
                      <a:pt x="13348" y="25386"/>
                    </a:lnTo>
                    <a:lnTo>
                      <a:pt x="12672" y="25386"/>
                    </a:lnTo>
                    <a:lnTo>
                      <a:pt x="12672" y="25386"/>
                    </a:lnTo>
                    <a:lnTo>
                      <a:pt x="12038" y="25386"/>
                    </a:lnTo>
                    <a:lnTo>
                      <a:pt x="11405" y="25344"/>
                    </a:lnTo>
                    <a:lnTo>
                      <a:pt x="10729" y="25259"/>
                    </a:lnTo>
                    <a:lnTo>
                      <a:pt x="10138" y="25133"/>
                    </a:lnTo>
                    <a:lnTo>
                      <a:pt x="9504" y="25006"/>
                    </a:lnTo>
                    <a:lnTo>
                      <a:pt x="8913" y="24837"/>
                    </a:lnTo>
                    <a:lnTo>
                      <a:pt x="8321" y="24626"/>
                    </a:lnTo>
                    <a:lnTo>
                      <a:pt x="7730" y="24372"/>
                    </a:lnTo>
                    <a:lnTo>
                      <a:pt x="7181" y="24119"/>
                    </a:lnTo>
                    <a:lnTo>
                      <a:pt x="6632" y="23865"/>
                    </a:lnTo>
                    <a:lnTo>
                      <a:pt x="6083" y="23570"/>
                    </a:lnTo>
                    <a:lnTo>
                      <a:pt x="5576" y="23232"/>
                    </a:lnTo>
                    <a:lnTo>
                      <a:pt x="5069" y="22852"/>
                    </a:lnTo>
                    <a:lnTo>
                      <a:pt x="4604" y="22472"/>
                    </a:lnTo>
                    <a:lnTo>
                      <a:pt x="4140" y="22091"/>
                    </a:lnTo>
                    <a:lnTo>
                      <a:pt x="3717" y="21669"/>
                    </a:lnTo>
                    <a:lnTo>
                      <a:pt x="3295" y="21247"/>
                    </a:lnTo>
                    <a:lnTo>
                      <a:pt x="2872" y="20782"/>
                    </a:lnTo>
                    <a:lnTo>
                      <a:pt x="2492" y="20275"/>
                    </a:lnTo>
                    <a:lnTo>
                      <a:pt x="2154" y="19810"/>
                    </a:lnTo>
                    <a:lnTo>
                      <a:pt x="1816" y="19261"/>
                    </a:lnTo>
                    <a:lnTo>
                      <a:pt x="1521" y="18754"/>
                    </a:lnTo>
                    <a:lnTo>
                      <a:pt x="1225" y="18205"/>
                    </a:lnTo>
                    <a:lnTo>
                      <a:pt x="972" y="17656"/>
                    </a:lnTo>
                    <a:lnTo>
                      <a:pt x="760" y="17065"/>
                    </a:lnTo>
                    <a:lnTo>
                      <a:pt x="549" y="16474"/>
                    </a:lnTo>
                    <a:lnTo>
                      <a:pt x="380" y="15882"/>
                    </a:lnTo>
                    <a:lnTo>
                      <a:pt x="254" y="15249"/>
                    </a:lnTo>
                    <a:lnTo>
                      <a:pt x="127" y="14615"/>
                    </a:lnTo>
                    <a:lnTo>
                      <a:pt x="42" y="13981"/>
                    </a:lnTo>
                    <a:lnTo>
                      <a:pt x="0" y="13348"/>
                    </a:lnTo>
                    <a:lnTo>
                      <a:pt x="0" y="12714"/>
                    </a:lnTo>
                    <a:lnTo>
                      <a:pt x="0" y="12714"/>
                    </a:lnTo>
                    <a:lnTo>
                      <a:pt x="0" y="12038"/>
                    </a:lnTo>
                    <a:lnTo>
                      <a:pt x="42" y="11405"/>
                    </a:lnTo>
                    <a:lnTo>
                      <a:pt x="127" y="10771"/>
                    </a:lnTo>
                    <a:lnTo>
                      <a:pt x="254" y="10138"/>
                    </a:lnTo>
                    <a:lnTo>
                      <a:pt x="380" y="9504"/>
                    </a:lnTo>
                    <a:lnTo>
                      <a:pt x="549" y="8913"/>
                    </a:lnTo>
                    <a:lnTo>
                      <a:pt x="760" y="8321"/>
                    </a:lnTo>
                    <a:lnTo>
                      <a:pt x="972" y="7772"/>
                    </a:lnTo>
                    <a:lnTo>
                      <a:pt x="1225" y="7181"/>
                    </a:lnTo>
                    <a:lnTo>
                      <a:pt x="1521" y="6632"/>
                    </a:lnTo>
                    <a:lnTo>
                      <a:pt x="1816" y="6125"/>
                    </a:lnTo>
                    <a:lnTo>
                      <a:pt x="2154" y="5618"/>
                    </a:lnTo>
                    <a:lnTo>
                      <a:pt x="2492" y="5111"/>
                    </a:lnTo>
                    <a:lnTo>
                      <a:pt x="2872" y="4604"/>
                    </a:lnTo>
                    <a:lnTo>
                      <a:pt x="3295" y="4182"/>
                    </a:lnTo>
                    <a:lnTo>
                      <a:pt x="3717" y="3717"/>
                    </a:lnTo>
                    <a:lnTo>
                      <a:pt x="4140" y="3295"/>
                    </a:lnTo>
                    <a:lnTo>
                      <a:pt x="4604" y="2915"/>
                    </a:lnTo>
                    <a:lnTo>
                      <a:pt x="5069" y="2535"/>
                    </a:lnTo>
                    <a:lnTo>
                      <a:pt x="5576" y="2154"/>
                    </a:lnTo>
                    <a:lnTo>
                      <a:pt x="6083" y="1859"/>
                    </a:lnTo>
                    <a:lnTo>
                      <a:pt x="6632" y="1521"/>
                    </a:lnTo>
                    <a:lnTo>
                      <a:pt x="7181" y="1267"/>
                    </a:lnTo>
                    <a:lnTo>
                      <a:pt x="7730" y="1014"/>
                    </a:lnTo>
                    <a:lnTo>
                      <a:pt x="8321" y="761"/>
                    </a:lnTo>
                    <a:lnTo>
                      <a:pt x="8913" y="592"/>
                    </a:lnTo>
                    <a:lnTo>
                      <a:pt x="9504" y="423"/>
                    </a:lnTo>
                    <a:lnTo>
                      <a:pt x="10138" y="254"/>
                    </a:lnTo>
                    <a:lnTo>
                      <a:pt x="10729" y="169"/>
                    </a:lnTo>
                    <a:lnTo>
                      <a:pt x="11405" y="85"/>
                    </a:lnTo>
                    <a:lnTo>
                      <a:pt x="12038" y="0"/>
                    </a:lnTo>
                    <a:lnTo>
                      <a:pt x="12672" y="0"/>
                    </a:lnTo>
                    <a:lnTo>
                      <a:pt x="12672" y="0"/>
                    </a:lnTo>
                    <a:lnTo>
                      <a:pt x="13348" y="0"/>
                    </a:lnTo>
                    <a:lnTo>
                      <a:pt x="13981" y="85"/>
                    </a:lnTo>
                    <a:lnTo>
                      <a:pt x="14615" y="169"/>
                    </a:lnTo>
                    <a:lnTo>
                      <a:pt x="15249" y="254"/>
                    </a:lnTo>
                    <a:lnTo>
                      <a:pt x="15840" y="423"/>
                    </a:lnTo>
                    <a:lnTo>
                      <a:pt x="16473" y="592"/>
                    </a:lnTo>
                    <a:lnTo>
                      <a:pt x="17065" y="761"/>
                    </a:lnTo>
                    <a:lnTo>
                      <a:pt x="17614" y="1014"/>
                    </a:lnTo>
                    <a:lnTo>
                      <a:pt x="18205" y="1267"/>
                    </a:lnTo>
                    <a:lnTo>
                      <a:pt x="18712" y="1521"/>
                    </a:lnTo>
                    <a:lnTo>
                      <a:pt x="19261" y="1859"/>
                    </a:lnTo>
                    <a:lnTo>
                      <a:pt x="19768" y="2154"/>
                    </a:lnTo>
                    <a:lnTo>
                      <a:pt x="20275" y="2535"/>
                    </a:lnTo>
                    <a:lnTo>
                      <a:pt x="20740" y="2915"/>
                    </a:lnTo>
                    <a:lnTo>
                      <a:pt x="21204" y="3295"/>
                    </a:lnTo>
                    <a:lnTo>
                      <a:pt x="21669" y="3717"/>
                    </a:lnTo>
                    <a:lnTo>
                      <a:pt x="22091" y="4182"/>
                    </a:lnTo>
                    <a:lnTo>
                      <a:pt x="22471" y="4604"/>
                    </a:lnTo>
                    <a:lnTo>
                      <a:pt x="22852" y="5111"/>
                    </a:lnTo>
                    <a:lnTo>
                      <a:pt x="23190" y="5618"/>
                    </a:lnTo>
                    <a:lnTo>
                      <a:pt x="23527" y="6125"/>
                    </a:lnTo>
                    <a:lnTo>
                      <a:pt x="23823" y="6632"/>
                    </a:lnTo>
                    <a:lnTo>
                      <a:pt x="24119" y="7181"/>
                    </a:lnTo>
                    <a:lnTo>
                      <a:pt x="24372" y="7772"/>
                    </a:lnTo>
                    <a:lnTo>
                      <a:pt x="24583" y="8321"/>
                    </a:lnTo>
                    <a:lnTo>
                      <a:pt x="24795" y="8913"/>
                    </a:lnTo>
                    <a:lnTo>
                      <a:pt x="24964" y="9504"/>
                    </a:lnTo>
                    <a:lnTo>
                      <a:pt x="25133" y="10138"/>
                    </a:lnTo>
                    <a:lnTo>
                      <a:pt x="25217" y="10771"/>
                    </a:lnTo>
                    <a:lnTo>
                      <a:pt x="25302" y="11405"/>
                    </a:lnTo>
                    <a:lnTo>
                      <a:pt x="25344" y="12038"/>
                    </a:lnTo>
                    <a:lnTo>
                      <a:pt x="25386" y="12714"/>
                    </a:lnTo>
                    <a:lnTo>
                      <a:pt x="25386" y="1271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3250" y="2072900"/>
                <a:ext cx="537500" cy="5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0" h="21501" fill="none" extrusionOk="0">
                    <a:moveTo>
                      <a:pt x="10729" y="0"/>
                    </a:moveTo>
                    <a:lnTo>
                      <a:pt x="10729" y="0"/>
                    </a:lnTo>
                    <a:lnTo>
                      <a:pt x="11278" y="0"/>
                    </a:lnTo>
                    <a:lnTo>
                      <a:pt x="11827" y="42"/>
                    </a:lnTo>
                    <a:lnTo>
                      <a:pt x="12376" y="127"/>
                    </a:lnTo>
                    <a:lnTo>
                      <a:pt x="12925" y="211"/>
                    </a:lnTo>
                    <a:lnTo>
                      <a:pt x="13432" y="338"/>
                    </a:lnTo>
                    <a:lnTo>
                      <a:pt x="13939" y="507"/>
                    </a:lnTo>
                    <a:lnTo>
                      <a:pt x="14446" y="676"/>
                    </a:lnTo>
                    <a:lnTo>
                      <a:pt x="14911" y="845"/>
                    </a:lnTo>
                    <a:lnTo>
                      <a:pt x="15418" y="1056"/>
                    </a:lnTo>
                    <a:lnTo>
                      <a:pt x="15882" y="1310"/>
                    </a:lnTo>
                    <a:lnTo>
                      <a:pt x="16769" y="1859"/>
                    </a:lnTo>
                    <a:lnTo>
                      <a:pt x="17572" y="2450"/>
                    </a:lnTo>
                    <a:lnTo>
                      <a:pt x="18332" y="3168"/>
                    </a:lnTo>
                    <a:lnTo>
                      <a:pt x="19050" y="3928"/>
                    </a:lnTo>
                    <a:lnTo>
                      <a:pt x="19641" y="4731"/>
                    </a:lnTo>
                    <a:lnTo>
                      <a:pt x="20191" y="5618"/>
                    </a:lnTo>
                    <a:lnTo>
                      <a:pt x="20444" y="6083"/>
                    </a:lnTo>
                    <a:lnTo>
                      <a:pt x="20655" y="6590"/>
                    </a:lnTo>
                    <a:lnTo>
                      <a:pt x="20824" y="7054"/>
                    </a:lnTo>
                    <a:lnTo>
                      <a:pt x="20993" y="7561"/>
                    </a:lnTo>
                    <a:lnTo>
                      <a:pt x="21162" y="8068"/>
                    </a:lnTo>
                    <a:lnTo>
                      <a:pt x="21289" y="8575"/>
                    </a:lnTo>
                    <a:lnTo>
                      <a:pt x="21373" y="9124"/>
                    </a:lnTo>
                    <a:lnTo>
                      <a:pt x="21416" y="9673"/>
                    </a:lnTo>
                    <a:lnTo>
                      <a:pt x="21458" y="10180"/>
                    </a:lnTo>
                    <a:lnTo>
                      <a:pt x="21500" y="10771"/>
                    </a:lnTo>
                    <a:lnTo>
                      <a:pt x="21500" y="10771"/>
                    </a:lnTo>
                    <a:lnTo>
                      <a:pt x="21458" y="11320"/>
                    </a:lnTo>
                    <a:lnTo>
                      <a:pt x="21416" y="11869"/>
                    </a:lnTo>
                    <a:lnTo>
                      <a:pt x="21373" y="12376"/>
                    </a:lnTo>
                    <a:lnTo>
                      <a:pt x="21289" y="12925"/>
                    </a:lnTo>
                    <a:lnTo>
                      <a:pt x="21162" y="13432"/>
                    </a:lnTo>
                    <a:lnTo>
                      <a:pt x="20993" y="13939"/>
                    </a:lnTo>
                    <a:lnTo>
                      <a:pt x="20824" y="14446"/>
                    </a:lnTo>
                    <a:lnTo>
                      <a:pt x="20655" y="14953"/>
                    </a:lnTo>
                    <a:lnTo>
                      <a:pt x="20444" y="15418"/>
                    </a:lnTo>
                    <a:lnTo>
                      <a:pt x="20191" y="15882"/>
                    </a:lnTo>
                    <a:lnTo>
                      <a:pt x="19641" y="16769"/>
                    </a:lnTo>
                    <a:lnTo>
                      <a:pt x="19050" y="17572"/>
                    </a:lnTo>
                    <a:lnTo>
                      <a:pt x="18332" y="18332"/>
                    </a:lnTo>
                    <a:lnTo>
                      <a:pt x="17572" y="19050"/>
                    </a:lnTo>
                    <a:lnTo>
                      <a:pt x="16769" y="19684"/>
                    </a:lnTo>
                    <a:lnTo>
                      <a:pt x="15882" y="20191"/>
                    </a:lnTo>
                    <a:lnTo>
                      <a:pt x="15418" y="20444"/>
                    </a:lnTo>
                    <a:lnTo>
                      <a:pt x="14911" y="20655"/>
                    </a:lnTo>
                    <a:lnTo>
                      <a:pt x="14446" y="20866"/>
                    </a:lnTo>
                    <a:lnTo>
                      <a:pt x="13939" y="21035"/>
                    </a:lnTo>
                    <a:lnTo>
                      <a:pt x="13432" y="21162"/>
                    </a:lnTo>
                    <a:lnTo>
                      <a:pt x="12925" y="21289"/>
                    </a:lnTo>
                    <a:lnTo>
                      <a:pt x="12376" y="21373"/>
                    </a:lnTo>
                    <a:lnTo>
                      <a:pt x="11827" y="21458"/>
                    </a:lnTo>
                    <a:lnTo>
                      <a:pt x="11278" y="21500"/>
                    </a:lnTo>
                    <a:lnTo>
                      <a:pt x="10729" y="21500"/>
                    </a:lnTo>
                    <a:lnTo>
                      <a:pt x="10729" y="21500"/>
                    </a:lnTo>
                    <a:lnTo>
                      <a:pt x="10180" y="21500"/>
                    </a:lnTo>
                    <a:lnTo>
                      <a:pt x="9631" y="21458"/>
                    </a:lnTo>
                    <a:lnTo>
                      <a:pt x="9082" y="21373"/>
                    </a:lnTo>
                    <a:lnTo>
                      <a:pt x="8575" y="21289"/>
                    </a:lnTo>
                    <a:lnTo>
                      <a:pt x="8068" y="21162"/>
                    </a:lnTo>
                    <a:lnTo>
                      <a:pt x="7561" y="21035"/>
                    </a:lnTo>
                    <a:lnTo>
                      <a:pt x="7054" y="20866"/>
                    </a:lnTo>
                    <a:lnTo>
                      <a:pt x="6547" y="20655"/>
                    </a:lnTo>
                    <a:lnTo>
                      <a:pt x="6083" y="20444"/>
                    </a:lnTo>
                    <a:lnTo>
                      <a:pt x="5618" y="20191"/>
                    </a:lnTo>
                    <a:lnTo>
                      <a:pt x="4731" y="19684"/>
                    </a:lnTo>
                    <a:lnTo>
                      <a:pt x="3886" y="19050"/>
                    </a:lnTo>
                    <a:lnTo>
                      <a:pt x="3126" y="18332"/>
                    </a:lnTo>
                    <a:lnTo>
                      <a:pt x="2450" y="17572"/>
                    </a:lnTo>
                    <a:lnTo>
                      <a:pt x="1816" y="16769"/>
                    </a:lnTo>
                    <a:lnTo>
                      <a:pt x="1267" y="15882"/>
                    </a:lnTo>
                    <a:lnTo>
                      <a:pt x="1056" y="15418"/>
                    </a:lnTo>
                    <a:lnTo>
                      <a:pt x="845" y="14953"/>
                    </a:lnTo>
                    <a:lnTo>
                      <a:pt x="634" y="14446"/>
                    </a:lnTo>
                    <a:lnTo>
                      <a:pt x="465" y="13939"/>
                    </a:lnTo>
                    <a:lnTo>
                      <a:pt x="338" y="13432"/>
                    </a:lnTo>
                    <a:lnTo>
                      <a:pt x="211" y="12925"/>
                    </a:lnTo>
                    <a:lnTo>
                      <a:pt x="127" y="12376"/>
                    </a:lnTo>
                    <a:lnTo>
                      <a:pt x="42" y="11869"/>
                    </a:lnTo>
                    <a:lnTo>
                      <a:pt x="0" y="11320"/>
                    </a:lnTo>
                    <a:lnTo>
                      <a:pt x="0" y="10771"/>
                    </a:lnTo>
                    <a:lnTo>
                      <a:pt x="0" y="10771"/>
                    </a:lnTo>
                    <a:lnTo>
                      <a:pt x="0" y="10180"/>
                    </a:lnTo>
                    <a:lnTo>
                      <a:pt x="42" y="9673"/>
                    </a:lnTo>
                    <a:lnTo>
                      <a:pt x="127" y="9124"/>
                    </a:lnTo>
                    <a:lnTo>
                      <a:pt x="211" y="8575"/>
                    </a:lnTo>
                    <a:lnTo>
                      <a:pt x="338" y="8068"/>
                    </a:lnTo>
                    <a:lnTo>
                      <a:pt x="465" y="7561"/>
                    </a:lnTo>
                    <a:lnTo>
                      <a:pt x="634" y="7054"/>
                    </a:lnTo>
                    <a:lnTo>
                      <a:pt x="845" y="6590"/>
                    </a:lnTo>
                    <a:lnTo>
                      <a:pt x="1056" y="6083"/>
                    </a:lnTo>
                    <a:lnTo>
                      <a:pt x="1267" y="5618"/>
                    </a:lnTo>
                    <a:lnTo>
                      <a:pt x="1816" y="4731"/>
                    </a:lnTo>
                    <a:lnTo>
                      <a:pt x="2450" y="3928"/>
                    </a:lnTo>
                    <a:lnTo>
                      <a:pt x="3126" y="3168"/>
                    </a:lnTo>
                    <a:lnTo>
                      <a:pt x="3886" y="2450"/>
                    </a:lnTo>
                    <a:lnTo>
                      <a:pt x="4731" y="1859"/>
                    </a:lnTo>
                    <a:lnTo>
                      <a:pt x="5618" y="1310"/>
                    </a:lnTo>
                    <a:lnTo>
                      <a:pt x="6083" y="1056"/>
                    </a:lnTo>
                    <a:lnTo>
                      <a:pt x="6547" y="845"/>
                    </a:lnTo>
                    <a:lnTo>
                      <a:pt x="7054" y="676"/>
                    </a:lnTo>
                    <a:lnTo>
                      <a:pt x="7561" y="507"/>
                    </a:lnTo>
                    <a:lnTo>
                      <a:pt x="8068" y="338"/>
                    </a:lnTo>
                    <a:lnTo>
                      <a:pt x="8575" y="211"/>
                    </a:lnTo>
                    <a:lnTo>
                      <a:pt x="9082" y="127"/>
                    </a:lnTo>
                    <a:lnTo>
                      <a:pt x="9631" y="42"/>
                    </a:lnTo>
                    <a:lnTo>
                      <a:pt x="10180" y="0"/>
                    </a:lnTo>
                    <a:lnTo>
                      <a:pt x="10729" y="0"/>
                    </a:lnTo>
                    <a:lnTo>
                      <a:pt x="107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231825" y="2121475"/>
                <a:ext cx="440350" cy="440350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7614" fill="none" extrusionOk="0">
                    <a:moveTo>
                      <a:pt x="8786" y="0"/>
                    </a:moveTo>
                    <a:lnTo>
                      <a:pt x="8786" y="0"/>
                    </a:lnTo>
                    <a:lnTo>
                      <a:pt x="9715" y="42"/>
                    </a:lnTo>
                    <a:lnTo>
                      <a:pt x="10560" y="169"/>
                    </a:lnTo>
                    <a:lnTo>
                      <a:pt x="11405" y="380"/>
                    </a:lnTo>
                    <a:lnTo>
                      <a:pt x="12207" y="676"/>
                    </a:lnTo>
                    <a:lnTo>
                      <a:pt x="13010" y="1056"/>
                    </a:lnTo>
                    <a:lnTo>
                      <a:pt x="13728" y="1521"/>
                    </a:lnTo>
                    <a:lnTo>
                      <a:pt x="14404" y="2028"/>
                    </a:lnTo>
                    <a:lnTo>
                      <a:pt x="15037" y="2577"/>
                    </a:lnTo>
                    <a:lnTo>
                      <a:pt x="15586" y="3210"/>
                    </a:lnTo>
                    <a:lnTo>
                      <a:pt x="16093" y="3886"/>
                    </a:lnTo>
                    <a:lnTo>
                      <a:pt x="16558" y="4604"/>
                    </a:lnTo>
                    <a:lnTo>
                      <a:pt x="16896" y="5365"/>
                    </a:lnTo>
                    <a:lnTo>
                      <a:pt x="17192" y="6209"/>
                    </a:lnTo>
                    <a:lnTo>
                      <a:pt x="17403" y="7054"/>
                    </a:lnTo>
                    <a:lnTo>
                      <a:pt x="17572" y="7899"/>
                    </a:lnTo>
                    <a:lnTo>
                      <a:pt x="17614" y="8828"/>
                    </a:lnTo>
                    <a:lnTo>
                      <a:pt x="17614" y="8828"/>
                    </a:lnTo>
                    <a:lnTo>
                      <a:pt x="17572" y="9715"/>
                    </a:lnTo>
                    <a:lnTo>
                      <a:pt x="17403" y="10602"/>
                    </a:lnTo>
                    <a:lnTo>
                      <a:pt x="17192" y="11447"/>
                    </a:lnTo>
                    <a:lnTo>
                      <a:pt x="16896" y="12250"/>
                    </a:lnTo>
                    <a:lnTo>
                      <a:pt x="16558" y="13010"/>
                    </a:lnTo>
                    <a:lnTo>
                      <a:pt x="16093" y="13728"/>
                    </a:lnTo>
                    <a:lnTo>
                      <a:pt x="15586" y="14404"/>
                    </a:lnTo>
                    <a:lnTo>
                      <a:pt x="15037" y="15037"/>
                    </a:lnTo>
                    <a:lnTo>
                      <a:pt x="14404" y="15587"/>
                    </a:lnTo>
                    <a:lnTo>
                      <a:pt x="13728" y="16093"/>
                    </a:lnTo>
                    <a:lnTo>
                      <a:pt x="13010" y="16558"/>
                    </a:lnTo>
                    <a:lnTo>
                      <a:pt x="12207" y="16938"/>
                    </a:lnTo>
                    <a:lnTo>
                      <a:pt x="11405" y="17234"/>
                    </a:lnTo>
                    <a:lnTo>
                      <a:pt x="10560" y="17445"/>
                    </a:lnTo>
                    <a:lnTo>
                      <a:pt x="9715" y="17572"/>
                    </a:lnTo>
                    <a:lnTo>
                      <a:pt x="8786" y="17614"/>
                    </a:lnTo>
                    <a:lnTo>
                      <a:pt x="8786" y="17614"/>
                    </a:lnTo>
                    <a:lnTo>
                      <a:pt x="7899" y="17572"/>
                    </a:lnTo>
                    <a:lnTo>
                      <a:pt x="7012" y="17445"/>
                    </a:lnTo>
                    <a:lnTo>
                      <a:pt x="6167" y="17234"/>
                    </a:lnTo>
                    <a:lnTo>
                      <a:pt x="5365" y="16938"/>
                    </a:lnTo>
                    <a:lnTo>
                      <a:pt x="4604" y="16558"/>
                    </a:lnTo>
                    <a:lnTo>
                      <a:pt x="3886" y="16093"/>
                    </a:lnTo>
                    <a:lnTo>
                      <a:pt x="3210" y="15587"/>
                    </a:lnTo>
                    <a:lnTo>
                      <a:pt x="2577" y="15037"/>
                    </a:lnTo>
                    <a:lnTo>
                      <a:pt x="1985" y="14404"/>
                    </a:lnTo>
                    <a:lnTo>
                      <a:pt x="1479" y="13728"/>
                    </a:lnTo>
                    <a:lnTo>
                      <a:pt x="1056" y="13010"/>
                    </a:lnTo>
                    <a:lnTo>
                      <a:pt x="676" y="12250"/>
                    </a:lnTo>
                    <a:lnTo>
                      <a:pt x="380" y="11447"/>
                    </a:lnTo>
                    <a:lnTo>
                      <a:pt x="169" y="10602"/>
                    </a:lnTo>
                    <a:lnTo>
                      <a:pt x="42" y="9715"/>
                    </a:lnTo>
                    <a:lnTo>
                      <a:pt x="0" y="8828"/>
                    </a:lnTo>
                    <a:lnTo>
                      <a:pt x="0" y="8828"/>
                    </a:lnTo>
                    <a:lnTo>
                      <a:pt x="42" y="7899"/>
                    </a:lnTo>
                    <a:lnTo>
                      <a:pt x="169" y="7054"/>
                    </a:lnTo>
                    <a:lnTo>
                      <a:pt x="380" y="6209"/>
                    </a:lnTo>
                    <a:lnTo>
                      <a:pt x="676" y="5365"/>
                    </a:lnTo>
                    <a:lnTo>
                      <a:pt x="1056" y="4604"/>
                    </a:lnTo>
                    <a:lnTo>
                      <a:pt x="1479" y="3886"/>
                    </a:lnTo>
                    <a:lnTo>
                      <a:pt x="1985" y="3210"/>
                    </a:lnTo>
                    <a:lnTo>
                      <a:pt x="2577" y="2577"/>
                    </a:lnTo>
                    <a:lnTo>
                      <a:pt x="3210" y="2028"/>
                    </a:lnTo>
                    <a:lnTo>
                      <a:pt x="3886" y="1521"/>
                    </a:lnTo>
                    <a:lnTo>
                      <a:pt x="4604" y="1056"/>
                    </a:lnTo>
                    <a:lnTo>
                      <a:pt x="5365" y="676"/>
                    </a:lnTo>
                    <a:lnTo>
                      <a:pt x="6167" y="380"/>
                    </a:lnTo>
                    <a:lnTo>
                      <a:pt x="7012" y="169"/>
                    </a:lnTo>
                    <a:lnTo>
                      <a:pt x="7899" y="42"/>
                    </a:lnTo>
                    <a:lnTo>
                      <a:pt x="8786" y="0"/>
                    </a:lnTo>
                    <a:lnTo>
                      <a:pt x="8786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280400" y="2170050"/>
                <a:ext cx="343200" cy="343200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fill="none" extrusionOk="0">
                    <a:moveTo>
                      <a:pt x="6843" y="0"/>
                    </a:moveTo>
                    <a:lnTo>
                      <a:pt x="6843" y="0"/>
                    </a:lnTo>
                    <a:lnTo>
                      <a:pt x="7561" y="42"/>
                    </a:lnTo>
                    <a:lnTo>
                      <a:pt x="8237" y="127"/>
                    </a:lnTo>
                    <a:lnTo>
                      <a:pt x="8913" y="296"/>
                    </a:lnTo>
                    <a:lnTo>
                      <a:pt x="9504" y="549"/>
                    </a:lnTo>
                    <a:lnTo>
                      <a:pt x="10138" y="845"/>
                    </a:lnTo>
                    <a:lnTo>
                      <a:pt x="10687" y="1183"/>
                    </a:lnTo>
                    <a:lnTo>
                      <a:pt x="11236" y="1563"/>
                    </a:lnTo>
                    <a:lnTo>
                      <a:pt x="11700" y="2028"/>
                    </a:lnTo>
                    <a:lnTo>
                      <a:pt x="12165" y="2492"/>
                    </a:lnTo>
                    <a:lnTo>
                      <a:pt x="12545" y="3041"/>
                    </a:lnTo>
                    <a:lnTo>
                      <a:pt x="12883" y="3591"/>
                    </a:lnTo>
                    <a:lnTo>
                      <a:pt x="13179" y="4182"/>
                    </a:lnTo>
                    <a:lnTo>
                      <a:pt x="13390" y="4816"/>
                    </a:lnTo>
                    <a:lnTo>
                      <a:pt x="13559" y="5491"/>
                    </a:lnTo>
                    <a:lnTo>
                      <a:pt x="13686" y="6167"/>
                    </a:lnTo>
                    <a:lnTo>
                      <a:pt x="13728" y="6885"/>
                    </a:lnTo>
                    <a:lnTo>
                      <a:pt x="13728" y="6885"/>
                    </a:lnTo>
                    <a:lnTo>
                      <a:pt x="13686" y="7561"/>
                    </a:lnTo>
                    <a:lnTo>
                      <a:pt x="13559" y="8237"/>
                    </a:lnTo>
                    <a:lnTo>
                      <a:pt x="13390" y="8913"/>
                    </a:lnTo>
                    <a:lnTo>
                      <a:pt x="13179" y="9546"/>
                    </a:lnTo>
                    <a:lnTo>
                      <a:pt x="12883" y="10138"/>
                    </a:lnTo>
                    <a:lnTo>
                      <a:pt x="12545" y="10687"/>
                    </a:lnTo>
                    <a:lnTo>
                      <a:pt x="12165" y="11236"/>
                    </a:lnTo>
                    <a:lnTo>
                      <a:pt x="11700" y="11701"/>
                    </a:lnTo>
                    <a:lnTo>
                      <a:pt x="11236" y="12165"/>
                    </a:lnTo>
                    <a:lnTo>
                      <a:pt x="10687" y="12545"/>
                    </a:lnTo>
                    <a:lnTo>
                      <a:pt x="10138" y="12883"/>
                    </a:lnTo>
                    <a:lnTo>
                      <a:pt x="9504" y="13179"/>
                    </a:lnTo>
                    <a:lnTo>
                      <a:pt x="8913" y="13432"/>
                    </a:lnTo>
                    <a:lnTo>
                      <a:pt x="8237" y="13601"/>
                    </a:lnTo>
                    <a:lnTo>
                      <a:pt x="7561" y="13686"/>
                    </a:lnTo>
                    <a:lnTo>
                      <a:pt x="6843" y="13728"/>
                    </a:lnTo>
                    <a:lnTo>
                      <a:pt x="6843" y="13728"/>
                    </a:lnTo>
                    <a:lnTo>
                      <a:pt x="6167" y="13686"/>
                    </a:lnTo>
                    <a:lnTo>
                      <a:pt x="5449" y="13601"/>
                    </a:lnTo>
                    <a:lnTo>
                      <a:pt x="4815" y="13432"/>
                    </a:lnTo>
                    <a:lnTo>
                      <a:pt x="4182" y="13179"/>
                    </a:lnTo>
                    <a:lnTo>
                      <a:pt x="3590" y="12883"/>
                    </a:lnTo>
                    <a:lnTo>
                      <a:pt x="2999" y="12545"/>
                    </a:lnTo>
                    <a:lnTo>
                      <a:pt x="2492" y="12165"/>
                    </a:lnTo>
                    <a:lnTo>
                      <a:pt x="1985" y="11701"/>
                    </a:lnTo>
                    <a:lnTo>
                      <a:pt x="1563" y="11236"/>
                    </a:lnTo>
                    <a:lnTo>
                      <a:pt x="1183" y="10687"/>
                    </a:lnTo>
                    <a:lnTo>
                      <a:pt x="803" y="10138"/>
                    </a:lnTo>
                    <a:lnTo>
                      <a:pt x="549" y="9546"/>
                    </a:lnTo>
                    <a:lnTo>
                      <a:pt x="296" y="8913"/>
                    </a:lnTo>
                    <a:lnTo>
                      <a:pt x="127" y="8237"/>
                    </a:lnTo>
                    <a:lnTo>
                      <a:pt x="42" y="7561"/>
                    </a:lnTo>
                    <a:lnTo>
                      <a:pt x="0" y="6885"/>
                    </a:lnTo>
                    <a:lnTo>
                      <a:pt x="0" y="6885"/>
                    </a:lnTo>
                    <a:lnTo>
                      <a:pt x="42" y="6167"/>
                    </a:lnTo>
                    <a:lnTo>
                      <a:pt x="127" y="5491"/>
                    </a:lnTo>
                    <a:lnTo>
                      <a:pt x="296" y="4816"/>
                    </a:lnTo>
                    <a:lnTo>
                      <a:pt x="549" y="4182"/>
                    </a:lnTo>
                    <a:lnTo>
                      <a:pt x="803" y="3591"/>
                    </a:lnTo>
                    <a:lnTo>
                      <a:pt x="1183" y="3041"/>
                    </a:lnTo>
                    <a:lnTo>
                      <a:pt x="1563" y="2492"/>
                    </a:lnTo>
                    <a:lnTo>
                      <a:pt x="1985" y="2028"/>
                    </a:lnTo>
                    <a:lnTo>
                      <a:pt x="2492" y="1563"/>
                    </a:lnTo>
                    <a:lnTo>
                      <a:pt x="2999" y="1183"/>
                    </a:lnTo>
                    <a:lnTo>
                      <a:pt x="3590" y="845"/>
                    </a:lnTo>
                    <a:lnTo>
                      <a:pt x="4182" y="549"/>
                    </a:lnTo>
                    <a:lnTo>
                      <a:pt x="4815" y="296"/>
                    </a:lnTo>
                    <a:lnTo>
                      <a:pt x="5449" y="127"/>
                    </a:lnTo>
                    <a:lnTo>
                      <a:pt x="6167" y="42"/>
                    </a:lnTo>
                    <a:lnTo>
                      <a:pt x="6843" y="0"/>
                    </a:lnTo>
                    <a:lnTo>
                      <a:pt x="684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328975" y="2218625"/>
                <a:ext cx="246050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9842" fill="none" extrusionOk="0">
                    <a:moveTo>
                      <a:pt x="4900" y="0"/>
                    </a:moveTo>
                    <a:lnTo>
                      <a:pt x="4900" y="0"/>
                    </a:lnTo>
                    <a:lnTo>
                      <a:pt x="5407" y="42"/>
                    </a:lnTo>
                    <a:lnTo>
                      <a:pt x="5914" y="127"/>
                    </a:lnTo>
                    <a:lnTo>
                      <a:pt x="6378" y="211"/>
                    </a:lnTo>
                    <a:lnTo>
                      <a:pt x="6843" y="380"/>
                    </a:lnTo>
                    <a:lnTo>
                      <a:pt x="7265" y="592"/>
                    </a:lnTo>
                    <a:lnTo>
                      <a:pt x="7645" y="845"/>
                    </a:lnTo>
                    <a:lnTo>
                      <a:pt x="8026" y="1141"/>
                    </a:lnTo>
                    <a:lnTo>
                      <a:pt x="8406" y="1436"/>
                    </a:lnTo>
                    <a:lnTo>
                      <a:pt x="8701" y="1817"/>
                    </a:lnTo>
                    <a:lnTo>
                      <a:pt x="8997" y="2154"/>
                    </a:lnTo>
                    <a:lnTo>
                      <a:pt x="9251" y="2577"/>
                    </a:lnTo>
                    <a:lnTo>
                      <a:pt x="9420" y="2999"/>
                    </a:lnTo>
                    <a:lnTo>
                      <a:pt x="9589" y="3464"/>
                    </a:lnTo>
                    <a:lnTo>
                      <a:pt x="9715" y="3928"/>
                    </a:lnTo>
                    <a:lnTo>
                      <a:pt x="9800" y="4435"/>
                    </a:lnTo>
                    <a:lnTo>
                      <a:pt x="9842" y="4942"/>
                    </a:lnTo>
                    <a:lnTo>
                      <a:pt x="9842" y="4942"/>
                    </a:lnTo>
                    <a:lnTo>
                      <a:pt x="9800" y="5407"/>
                    </a:lnTo>
                    <a:lnTo>
                      <a:pt x="9715" y="5914"/>
                    </a:lnTo>
                    <a:lnTo>
                      <a:pt x="9589" y="6378"/>
                    </a:lnTo>
                    <a:lnTo>
                      <a:pt x="9420" y="6843"/>
                    </a:lnTo>
                    <a:lnTo>
                      <a:pt x="9251" y="7265"/>
                    </a:lnTo>
                    <a:lnTo>
                      <a:pt x="8997" y="7688"/>
                    </a:lnTo>
                    <a:lnTo>
                      <a:pt x="8701" y="8068"/>
                    </a:lnTo>
                    <a:lnTo>
                      <a:pt x="8406" y="8406"/>
                    </a:lnTo>
                    <a:lnTo>
                      <a:pt x="8026" y="8702"/>
                    </a:lnTo>
                    <a:lnTo>
                      <a:pt x="7645" y="8997"/>
                    </a:lnTo>
                    <a:lnTo>
                      <a:pt x="7265" y="9251"/>
                    </a:lnTo>
                    <a:lnTo>
                      <a:pt x="6843" y="9462"/>
                    </a:lnTo>
                    <a:lnTo>
                      <a:pt x="6378" y="9631"/>
                    </a:lnTo>
                    <a:lnTo>
                      <a:pt x="5914" y="9758"/>
                    </a:lnTo>
                    <a:lnTo>
                      <a:pt x="5407" y="9800"/>
                    </a:lnTo>
                    <a:lnTo>
                      <a:pt x="4900" y="9842"/>
                    </a:lnTo>
                    <a:lnTo>
                      <a:pt x="4900" y="9842"/>
                    </a:lnTo>
                    <a:lnTo>
                      <a:pt x="4393" y="9800"/>
                    </a:lnTo>
                    <a:lnTo>
                      <a:pt x="3928" y="9758"/>
                    </a:lnTo>
                    <a:lnTo>
                      <a:pt x="3464" y="9631"/>
                    </a:lnTo>
                    <a:lnTo>
                      <a:pt x="2999" y="9462"/>
                    </a:lnTo>
                    <a:lnTo>
                      <a:pt x="2577" y="9251"/>
                    </a:lnTo>
                    <a:lnTo>
                      <a:pt x="2154" y="8997"/>
                    </a:lnTo>
                    <a:lnTo>
                      <a:pt x="1774" y="8702"/>
                    </a:lnTo>
                    <a:lnTo>
                      <a:pt x="1436" y="8406"/>
                    </a:lnTo>
                    <a:lnTo>
                      <a:pt x="1098" y="8068"/>
                    </a:lnTo>
                    <a:lnTo>
                      <a:pt x="845" y="7688"/>
                    </a:lnTo>
                    <a:lnTo>
                      <a:pt x="592" y="7265"/>
                    </a:lnTo>
                    <a:lnTo>
                      <a:pt x="380" y="6843"/>
                    </a:lnTo>
                    <a:lnTo>
                      <a:pt x="211" y="6378"/>
                    </a:lnTo>
                    <a:lnTo>
                      <a:pt x="85" y="5914"/>
                    </a:lnTo>
                    <a:lnTo>
                      <a:pt x="0" y="5407"/>
                    </a:lnTo>
                    <a:lnTo>
                      <a:pt x="0" y="4942"/>
                    </a:lnTo>
                    <a:lnTo>
                      <a:pt x="0" y="4942"/>
                    </a:lnTo>
                    <a:lnTo>
                      <a:pt x="0" y="4435"/>
                    </a:lnTo>
                    <a:lnTo>
                      <a:pt x="85" y="3928"/>
                    </a:lnTo>
                    <a:lnTo>
                      <a:pt x="211" y="3464"/>
                    </a:lnTo>
                    <a:lnTo>
                      <a:pt x="380" y="2999"/>
                    </a:lnTo>
                    <a:lnTo>
                      <a:pt x="592" y="2577"/>
                    </a:lnTo>
                    <a:lnTo>
                      <a:pt x="845" y="2154"/>
                    </a:lnTo>
                    <a:lnTo>
                      <a:pt x="1098" y="1817"/>
                    </a:lnTo>
                    <a:lnTo>
                      <a:pt x="1436" y="1436"/>
                    </a:lnTo>
                    <a:lnTo>
                      <a:pt x="1774" y="1141"/>
                    </a:lnTo>
                    <a:lnTo>
                      <a:pt x="2154" y="845"/>
                    </a:lnTo>
                    <a:lnTo>
                      <a:pt x="2577" y="592"/>
                    </a:lnTo>
                    <a:lnTo>
                      <a:pt x="2999" y="380"/>
                    </a:lnTo>
                    <a:lnTo>
                      <a:pt x="3464" y="211"/>
                    </a:lnTo>
                    <a:lnTo>
                      <a:pt x="3928" y="127"/>
                    </a:lnTo>
                    <a:lnTo>
                      <a:pt x="4393" y="42"/>
                    </a:lnTo>
                    <a:lnTo>
                      <a:pt x="4900" y="0"/>
                    </a:lnTo>
                    <a:lnTo>
                      <a:pt x="490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377550" y="2267200"/>
                <a:ext cx="1489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fill="none" extrusionOk="0">
                    <a:moveTo>
                      <a:pt x="5956" y="2999"/>
                    </a:moveTo>
                    <a:lnTo>
                      <a:pt x="5956" y="2999"/>
                    </a:lnTo>
                    <a:lnTo>
                      <a:pt x="5914" y="3295"/>
                    </a:lnTo>
                    <a:lnTo>
                      <a:pt x="5871" y="3591"/>
                    </a:lnTo>
                    <a:lnTo>
                      <a:pt x="5787" y="3844"/>
                    </a:lnTo>
                    <a:lnTo>
                      <a:pt x="5702" y="4140"/>
                    </a:lnTo>
                    <a:lnTo>
                      <a:pt x="5576" y="4393"/>
                    </a:lnTo>
                    <a:lnTo>
                      <a:pt x="5449" y="4647"/>
                    </a:lnTo>
                    <a:lnTo>
                      <a:pt x="5280" y="4858"/>
                    </a:lnTo>
                    <a:lnTo>
                      <a:pt x="5069" y="5069"/>
                    </a:lnTo>
                    <a:lnTo>
                      <a:pt x="4858" y="5280"/>
                    </a:lnTo>
                    <a:lnTo>
                      <a:pt x="4647" y="5449"/>
                    </a:lnTo>
                    <a:lnTo>
                      <a:pt x="4393" y="5576"/>
                    </a:lnTo>
                    <a:lnTo>
                      <a:pt x="4140" y="5703"/>
                    </a:lnTo>
                    <a:lnTo>
                      <a:pt x="3844" y="5829"/>
                    </a:lnTo>
                    <a:lnTo>
                      <a:pt x="3548" y="5914"/>
                    </a:lnTo>
                    <a:lnTo>
                      <a:pt x="3253" y="5956"/>
                    </a:lnTo>
                    <a:lnTo>
                      <a:pt x="2957" y="5956"/>
                    </a:lnTo>
                    <a:lnTo>
                      <a:pt x="2957" y="5956"/>
                    </a:lnTo>
                    <a:lnTo>
                      <a:pt x="2661" y="5956"/>
                    </a:lnTo>
                    <a:lnTo>
                      <a:pt x="2366" y="5914"/>
                    </a:lnTo>
                    <a:lnTo>
                      <a:pt x="2070" y="5829"/>
                    </a:lnTo>
                    <a:lnTo>
                      <a:pt x="1816" y="5703"/>
                    </a:lnTo>
                    <a:lnTo>
                      <a:pt x="1563" y="5576"/>
                    </a:lnTo>
                    <a:lnTo>
                      <a:pt x="1310" y="5449"/>
                    </a:lnTo>
                    <a:lnTo>
                      <a:pt x="1056" y="5280"/>
                    </a:lnTo>
                    <a:lnTo>
                      <a:pt x="845" y="5069"/>
                    </a:lnTo>
                    <a:lnTo>
                      <a:pt x="676" y="4858"/>
                    </a:lnTo>
                    <a:lnTo>
                      <a:pt x="507" y="4647"/>
                    </a:lnTo>
                    <a:lnTo>
                      <a:pt x="338" y="4393"/>
                    </a:lnTo>
                    <a:lnTo>
                      <a:pt x="211" y="4140"/>
                    </a:lnTo>
                    <a:lnTo>
                      <a:pt x="127" y="3844"/>
                    </a:lnTo>
                    <a:lnTo>
                      <a:pt x="42" y="3591"/>
                    </a:lnTo>
                    <a:lnTo>
                      <a:pt x="0" y="3295"/>
                    </a:lnTo>
                    <a:lnTo>
                      <a:pt x="0" y="2999"/>
                    </a:lnTo>
                    <a:lnTo>
                      <a:pt x="0" y="2999"/>
                    </a:lnTo>
                    <a:lnTo>
                      <a:pt x="0" y="2661"/>
                    </a:lnTo>
                    <a:lnTo>
                      <a:pt x="42" y="2366"/>
                    </a:lnTo>
                    <a:lnTo>
                      <a:pt x="127" y="2112"/>
                    </a:lnTo>
                    <a:lnTo>
                      <a:pt x="211" y="1817"/>
                    </a:lnTo>
                    <a:lnTo>
                      <a:pt x="338" y="1563"/>
                    </a:lnTo>
                    <a:lnTo>
                      <a:pt x="507" y="1310"/>
                    </a:lnTo>
                    <a:lnTo>
                      <a:pt x="676" y="1098"/>
                    </a:lnTo>
                    <a:lnTo>
                      <a:pt x="845" y="887"/>
                    </a:lnTo>
                    <a:lnTo>
                      <a:pt x="1056" y="676"/>
                    </a:lnTo>
                    <a:lnTo>
                      <a:pt x="1310" y="507"/>
                    </a:lnTo>
                    <a:lnTo>
                      <a:pt x="1563" y="380"/>
                    </a:lnTo>
                    <a:lnTo>
                      <a:pt x="1816" y="254"/>
                    </a:lnTo>
                    <a:lnTo>
                      <a:pt x="2070" y="127"/>
                    </a:lnTo>
                    <a:lnTo>
                      <a:pt x="2366" y="85"/>
                    </a:lnTo>
                    <a:lnTo>
                      <a:pt x="2661" y="42"/>
                    </a:lnTo>
                    <a:lnTo>
                      <a:pt x="2957" y="0"/>
                    </a:lnTo>
                    <a:lnTo>
                      <a:pt x="2957" y="0"/>
                    </a:lnTo>
                    <a:lnTo>
                      <a:pt x="3253" y="42"/>
                    </a:lnTo>
                    <a:lnTo>
                      <a:pt x="3548" y="85"/>
                    </a:lnTo>
                    <a:lnTo>
                      <a:pt x="3844" y="127"/>
                    </a:lnTo>
                    <a:lnTo>
                      <a:pt x="4140" y="254"/>
                    </a:lnTo>
                    <a:lnTo>
                      <a:pt x="4393" y="380"/>
                    </a:lnTo>
                    <a:lnTo>
                      <a:pt x="4647" y="507"/>
                    </a:lnTo>
                    <a:lnTo>
                      <a:pt x="4858" y="676"/>
                    </a:lnTo>
                    <a:lnTo>
                      <a:pt x="5069" y="887"/>
                    </a:lnTo>
                    <a:lnTo>
                      <a:pt x="5280" y="1098"/>
                    </a:lnTo>
                    <a:lnTo>
                      <a:pt x="5449" y="1310"/>
                    </a:lnTo>
                    <a:lnTo>
                      <a:pt x="5576" y="1563"/>
                    </a:lnTo>
                    <a:lnTo>
                      <a:pt x="5702" y="1817"/>
                    </a:lnTo>
                    <a:lnTo>
                      <a:pt x="5787" y="2112"/>
                    </a:lnTo>
                    <a:lnTo>
                      <a:pt x="5871" y="2366"/>
                    </a:lnTo>
                    <a:lnTo>
                      <a:pt x="5914" y="2661"/>
                    </a:lnTo>
                    <a:lnTo>
                      <a:pt x="5956" y="2999"/>
                    </a:lnTo>
                    <a:lnTo>
                      <a:pt x="5956" y="299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7" name="Google Shape;37;p2"/>
          <p:cNvGrpSpPr/>
          <p:nvPr/>
        </p:nvGrpSpPr>
        <p:grpSpPr>
          <a:xfrm>
            <a:off x="4781283" y="5547191"/>
            <a:ext cx="2629436" cy="1310807"/>
            <a:chOff x="1087125" y="3519175"/>
            <a:chExt cx="2311930" cy="1152526"/>
          </a:xfrm>
        </p:grpSpPr>
        <p:sp>
          <p:nvSpPr>
            <p:cNvPr id="38" name="Google Shape;38;p2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470801" y="5769371"/>
            <a:ext cx="874987" cy="726373"/>
            <a:chOff x="238125" y="3218625"/>
            <a:chExt cx="217550" cy="180600"/>
          </a:xfrm>
        </p:grpSpPr>
        <p:sp>
          <p:nvSpPr>
            <p:cNvPr id="60" name="Google Shape;60;p2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10803535" y="5769371"/>
            <a:ext cx="874987" cy="726373"/>
            <a:chOff x="238125" y="3218625"/>
            <a:chExt cx="217550" cy="180600"/>
          </a:xfrm>
        </p:grpSpPr>
        <p:sp>
          <p:nvSpPr>
            <p:cNvPr id="77" name="Google Shape;77;p2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014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94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61" name="Google Shape;661;p13"/>
          <p:cNvGrpSpPr/>
          <p:nvPr/>
        </p:nvGrpSpPr>
        <p:grpSpPr>
          <a:xfrm rot="-5400000">
            <a:off x="11425201" y="158564"/>
            <a:ext cx="741556" cy="615605"/>
            <a:chOff x="238125" y="3218625"/>
            <a:chExt cx="217550" cy="180600"/>
          </a:xfrm>
        </p:grpSpPr>
        <p:sp>
          <p:nvSpPr>
            <p:cNvPr id="662" name="Google Shape;662;p13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8" name="Google Shape;678;p13"/>
          <p:cNvGrpSpPr/>
          <p:nvPr/>
        </p:nvGrpSpPr>
        <p:grpSpPr>
          <a:xfrm rot="-5400000">
            <a:off x="-362635" y="356583"/>
            <a:ext cx="1450765" cy="725483"/>
            <a:chOff x="8" y="-12"/>
            <a:chExt cx="2304753" cy="1152535"/>
          </a:xfrm>
        </p:grpSpPr>
        <p:grpSp>
          <p:nvGrpSpPr>
            <p:cNvPr id="679" name="Google Shape;679;p13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3" name="Google Shape;683;p13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684" name="Google Shape;684;p13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93" name="Google Shape;693;p13"/>
          <p:cNvGrpSpPr/>
          <p:nvPr/>
        </p:nvGrpSpPr>
        <p:grpSpPr>
          <a:xfrm>
            <a:off x="11466534" y="5407612"/>
            <a:ext cx="725468" cy="724456"/>
            <a:chOff x="8606400" y="4097809"/>
            <a:chExt cx="544101" cy="543342"/>
          </a:xfrm>
        </p:grpSpPr>
        <p:sp>
          <p:nvSpPr>
            <p:cNvPr id="694" name="Google Shape;694;p13"/>
            <p:cNvSpPr/>
            <p:nvPr/>
          </p:nvSpPr>
          <p:spPr>
            <a:xfrm>
              <a:off x="8606400" y="4097809"/>
              <a:ext cx="544101" cy="543342"/>
            </a:xfrm>
            <a:custGeom>
              <a:avLst/>
              <a:gdLst/>
              <a:ahLst/>
              <a:cxnLst/>
              <a:rect l="l" t="t" r="r" b="b"/>
              <a:pathLst>
                <a:path w="30836" h="30793" extrusionOk="0">
                  <a:moveTo>
                    <a:pt x="0" y="0"/>
                  </a:moveTo>
                  <a:lnTo>
                    <a:pt x="0" y="30793"/>
                  </a:lnTo>
                  <a:lnTo>
                    <a:pt x="30835" y="30793"/>
                  </a:lnTo>
                  <a:lnTo>
                    <a:pt x="30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8694347" y="4254327"/>
              <a:ext cx="370439" cy="70068"/>
            </a:xfrm>
            <a:custGeom>
              <a:avLst/>
              <a:gdLst/>
              <a:ahLst/>
              <a:cxnLst/>
              <a:rect l="l" t="t" r="r" b="b"/>
              <a:pathLst>
                <a:path w="20994" h="3971" fill="none" extrusionOk="0">
                  <a:moveTo>
                    <a:pt x="20994" y="1986"/>
                  </a:moveTo>
                  <a:lnTo>
                    <a:pt x="20994" y="1986"/>
                  </a:lnTo>
                  <a:lnTo>
                    <a:pt x="20951" y="2070"/>
                  </a:lnTo>
                  <a:lnTo>
                    <a:pt x="20909" y="2197"/>
                  </a:lnTo>
                  <a:lnTo>
                    <a:pt x="20782" y="2366"/>
                  </a:lnTo>
                  <a:lnTo>
                    <a:pt x="20487" y="2577"/>
                  </a:lnTo>
                  <a:lnTo>
                    <a:pt x="20149" y="2746"/>
                  </a:lnTo>
                  <a:lnTo>
                    <a:pt x="19726" y="2915"/>
                  </a:lnTo>
                  <a:lnTo>
                    <a:pt x="19177" y="3084"/>
                  </a:lnTo>
                  <a:lnTo>
                    <a:pt x="18586" y="3253"/>
                  </a:lnTo>
                  <a:lnTo>
                    <a:pt x="17910" y="3379"/>
                  </a:lnTo>
                  <a:lnTo>
                    <a:pt x="16347" y="3633"/>
                  </a:lnTo>
                  <a:lnTo>
                    <a:pt x="14573" y="3802"/>
                  </a:lnTo>
                  <a:lnTo>
                    <a:pt x="12588" y="3929"/>
                  </a:lnTo>
                  <a:lnTo>
                    <a:pt x="10476" y="3971"/>
                  </a:lnTo>
                  <a:lnTo>
                    <a:pt x="10476" y="3971"/>
                  </a:lnTo>
                  <a:lnTo>
                    <a:pt x="8364" y="3929"/>
                  </a:lnTo>
                  <a:lnTo>
                    <a:pt x="6421" y="3802"/>
                  </a:lnTo>
                  <a:lnTo>
                    <a:pt x="4605" y="3633"/>
                  </a:lnTo>
                  <a:lnTo>
                    <a:pt x="3084" y="3379"/>
                  </a:lnTo>
                  <a:lnTo>
                    <a:pt x="2408" y="3253"/>
                  </a:lnTo>
                  <a:lnTo>
                    <a:pt x="1775" y="3084"/>
                  </a:lnTo>
                  <a:lnTo>
                    <a:pt x="1268" y="2915"/>
                  </a:lnTo>
                  <a:lnTo>
                    <a:pt x="845" y="2746"/>
                  </a:lnTo>
                  <a:lnTo>
                    <a:pt x="465" y="2577"/>
                  </a:lnTo>
                  <a:lnTo>
                    <a:pt x="212" y="2366"/>
                  </a:lnTo>
                  <a:lnTo>
                    <a:pt x="43" y="2197"/>
                  </a:lnTo>
                  <a:lnTo>
                    <a:pt x="1" y="2070"/>
                  </a:lnTo>
                  <a:lnTo>
                    <a:pt x="1" y="1986"/>
                  </a:lnTo>
                  <a:lnTo>
                    <a:pt x="1" y="1986"/>
                  </a:lnTo>
                  <a:lnTo>
                    <a:pt x="1" y="1859"/>
                  </a:lnTo>
                  <a:lnTo>
                    <a:pt x="43" y="1774"/>
                  </a:lnTo>
                  <a:lnTo>
                    <a:pt x="212" y="1563"/>
                  </a:lnTo>
                  <a:lnTo>
                    <a:pt x="465" y="1394"/>
                  </a:lnTo>
                  <a:lnTo>
                    <a:pt x="845" y="1225"/>
                  </a:lnTo>
                  <a:lnTo>
                    <a:pt x="1268" y="1056"/>
                  </a:lnTo>
                  <a:lnTo>
                    <a:pt x="1775" y="887"/>
                  </a:lnTo>
                  <a:lnTo>
                    <a:pt x="2408" y="718"/>
                  </a:lnTo>
                  <a:lnTo>
                    <a:pt x="3084" y="592"/>
                  </a:lnTo>
                  <a:lnTo>
                    <a:pt x="4605" y="338"/>
                  </a:lnTo>
                  <a:lnTo>
                    <a:pt x="6421" y="169"/>
                  </a:lnTo>
                  <a:lnTo>
                    <a:pt x="8364" y="43"/>
                  </a:lnTo>
                  <a:lnTo>
                    <a:pt x="10476" y="0"/>
                  </a:lnTo>
                  <a:lnTo>
                    <a:pt x="10476" y="0"/>
                  </a:lnTo>
                  <a:lnTo>
                    <a:pt x="12588" y="43"/>
                  </a:lnTo>
                  <a:lnTo>
                    <a:pt x="14573" y="169"/>
                  </a:lnTo>
                  <a:lnTo>
                    <a:pt x="16347" y="338"/>
                  </a:lnTo>
                  <a:lnTo>
                    <a:pt x="17910" y="592"/>
                  </a:lnTo>
                  <a:lnTo>
                    <a:pt x="18586" y="718"/>
                  </a:lnTo>
                  <a:lnTo>
                    <a:pt x="19177" y="887"/>
                  </a:lnTo>
                  <a:lnTo>
                    <a:pt x="19726" y="1056"/>
                  </a:lnTo>
                  <a:lnTo>
                    <a:pt x="20149" y="1225"/>
                  </a:lnTo>
                  <a:lnTo>
                    <a:pt x="20487" y="1394"/>
                  </a:lnTo>
                  <a:lnTo>
                    <a:pt x="20782" y="1563"/>
                  </a:lnTo>
                  <a:lnTo>
                    <a:pt x="20909" y="1774"/>
                  </a:lnTo>
                  <a:lnTo>
                    <a:pt x="20951" y="1859"/>
                  </a:lnTo>
                  <a:lnTo>
                    <a:pt x="20994" y="1986"/>
                  </a:lnTo>
                  <a:lnTo>
                    <a:pt x="20994" y="1986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8694347" y="4289354"/>
              <a:ext cx="370439" cy="69327"/>
            </a:xfrm>
            <a:custGeom>
              <a:avLst/>
              <a:gdLst/>
              <a:ahLst/>
              <a:cxnLst/>
              <a:rect l="l" t="t" r="r" b="b"/>
              <a:pathLst>
                <a:path w="20994" h="3929" fill="none" extrusionOk="0">
                  <a:moveTo>
                    <a:pt x="20994" y="1986"/>
                  </a:moveTo>
                  <a:lnTo>
                    <a:pt x="20994" y="1986"/>
                  </a:lnTo>
                  <a:lnTo>
                    <a:pt x="20951" y="2070"/>
                  </a:lnTo>
                  <a:lnTo>
                    <a:pt x="20909" y="2155"/>
                  </a:lnTo>
                  <a:lnTo>
                    <a:pt x="20782" y="2366"/>
                  </a:lnTo>
                  <a:lnTo>
                    <a:pt x="20487" y="2535"/>
                  </a:lnTo>
                  <a:lnTo>
                    <a:pt x="20149" y="2746"/>
                  </a:lnTo>
                  <a:lnTo>
                    <a:pt x="19726" y="2915"/>
                  </a:lnTo>
                  <a:lnTo>
                    <a:pt x="19177" y="3084"/>
                  </a:lnTo>
                  <a:lnTo>
                    <a:pt x="18586" y="3211"/>
                  </a:lnTo>
                  <a:lnTo>
                    <a:pt x="17910" y="3380"/>
                  </a:lnTo>
                  <a:lnTo>
                    <a:pt x="16347" y="3591"/>
                  </a:lnTo>
                  <a:lnTo>
                    <a:pt x="14573" y="3802"/>
                  </a:lnTo>
                  <a:lnTo>
                    <a:pt x="12588" y="3887"/>
                  </a:lnTo>
                  <a:lnTo>
                    <a:pt x="10476" y="3929"/>
                  </a:lnTo>
                  <a:lnTo>
                    <a:pt x="10476" y="3929"/>
                  </a:lnTo>
                  <a:lnTo>
                    <a:pt x="8364" y="3887"/>
                  </a:lnTo>
                  <a:lnTo>
                    <a:pt x="6421" y="3802"/>
                  </a:lnTo>
                  <a:lnTo>
                    <a:pt x="4605" y="3591"/>
                  </a:lnTo>
                  <a:lnTo>
                    <a:pt x="3084" y="3380"/>
                  </a:lnTo>
                  <a:lnTo>
                    <a:pt x="2408" y="3211"/>
                  </a:lnTo>
                  <a:lnTo>
                    <a:pt x="1775" y="3084"/>
                  </a:lnTo>
                  <a:lnTo>
                    <a:pt x="1268" y="2915"/>
                  </a:lnTo>
                  <a:lnTo>
                    <a:pt x="845" y="2746"/>
                  </a:lnTo>
                  <a:lnTo>
                    <a:pt x="465" y="2535"/>
                  </a:lnTo>
                  <a:lnTo>
                    <a:pt x="212" y="2366"/>
                  </a:lnTo>
                  <a:lnTo>
                    <a:pt x="43" y="2155"/>
                  </a:lnTo>
                  <a:lnTo>
                    <a:pt x="1" y="2070"/>
                  </a:lnTo>
                  <a:lnTo>
                    <a:pt x="1" y="1986"/>
                  </a:lnTo>
                  <a:lnTo>
                    <a:pt x="1" y="1986"/>
                  </a:lnTo>
                  <a:lnTo>
                    <a:pt x="1" y="1859"/>
                  </a:lnTo>
                  <a:lnTo>
                    <a:pt x="43" y="1775"/>
                  </a:lnTo>
                  <a:lnTo>
                    <a:pt x="212" y="1563"/>
                  </a:lnTo>
                  <a:lnTo>
                    <a:pt x="465" y="1394"/>
                  </a:lnTo>
                  <a:lnTo>
                    <a:pt x="845" y="1183"/>
                  </a:lnTo>
                  <a:lnTo>
                    <a:pt x="1268" y="1014"/>
                  </a:lnTo>
                  <a:lnTo>
                    <a:pt x="1775" y="845"/>
                  </a:lnTo>
                  <a:lnTo>
                    <a:pt x="2408" y="719"/>
                  </a:lnTo>
                  <a:lnTo>
                    <a:pt x="3084" y="550"/>
                  </a:lnTo>
                  <a:lnTo>
                    <a:pt x="4605" y="338"/>
                  </a:lnTo>
                  <a:lnTo>
                    <a:pt x="6421" y="127"/>
                  </a:lnTo>
                  <a:lnTo>
                    <a:pt x="8364" y="43"/>
                  </a:lnTo>
                  <a:lnTo>
                    <a:pt x="10476" y="1"/>
                  </a:lnTo>
                  <a:lnTo>
                    <a:pt x="10476" y="1"/>
                  </a:lnTo>
                  <a:lnTo>
                    <a:pt x="12588" y="43"/>
                  </a:lnTo>
                  <a:lnTo>
                    <a:pt x="14573" y="127"/>
                  </a:lnTo>
                  <a:lnTo>
                    <a:pt x="16347" y="338"/>
                  </a:lnTo>
                  <a:lnTo>
                    <a:pt x="17910" y="550"/>
                  </a:lnTo>
                  <a:lnTo>
                    <a:pt x="18586" y="719"/>
                  </a:lnTo>
                  <a:lnTo>
                    <a:pt x="19177" y="845"/>
                  </a:lnTo>
                  <a:lnTo>
                    <a:pt x="19726" y="1014"/>
                  </a:lnTo>
                  <a:lnTo>
                    <a:pt x="20149" y="1183"/>
                  </a:lnTo>
                  <a:lnTo>
                    <a:pt x="20487" y="1394"/>
                  </a:lnTo>
                  <a:lnTo>
                    <a:pt x="20782" y="1563"/>
                  </a:lnTo>
                  <a:lnTo>
                    <a:pt x="20909" y="1775"/>
                  </a:lnTo>
                  <a:lnTo>
                    <a:pt x="20951" y="1859"/>
                  </a:lnTo>
                  <a:lnTo>
                    <a:pt x="20994" y="1986"/>
                  </a:lnTo>
                  <a:lnTo>
                    <a:pt x="20994" y="1986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8694347" y="4324380"/>
              <a:ext cx="370439" cy="69345"/>
            </a:xfrm>
            <a:custGeom>
              <a:avLst/>
              <a:gdLst/>
              <a:ahLst/>
              <a:cxnLst/>
              <a:rect l="l" t="t" r="r" b="b"/>
              <a:pathLst>
                <a:path w="20994" h="3930" fill="none" extrusionOk="0">
                  <a:moveTo>
                    <a:pt x="20994" y="1944"/>
                  </a:moveTo>
                  <a:lnTo>
                    <a:pt x="20994" y="1944"/>
                  </a:lnTo>
                  <a:lnTo>
                    <a:pt x="20951" y="2071"/>
                  </a:lnTo>
                  <a:lnTo>
                    <a:pt x="20909" y="2155"/>
                  </a:lnTo>
                  <a:lnTo>
                    <a:pt x="20782" y="2366"/>
                  </a:lnTo>
                  <a:lnTo>
                    <a:pt x="20487" y="2535"/>
                  </a:lnTo>
                  <a:lnTo>
                    <a:pt x="20149" y="2704"/>
                  </a:lnTo>
                  <a:lnTo>
                    <a:pt x="19726" y="2873"/>
                  </a:lnTo>
                  <a:lnTo>
                    <a:pt x="19177" y="3042"/>
                  </a:lnTo>
                  <a:lnTo>
                    <a:pt x="18586" y="3211"/>
                  </a:lnTo>
                  <a:lnTo>
                    <a:pt x="17910" y="3338"/>
                  </a:lnTo>
                  <a:lnTo>
                    <a:pt x="16347" y="3591"/>
                  </a:lnTo>
                  <a:lnTo>
                    <a:pt x="14573" y="3760"/>
                  </a:lnTo>
                  <a:lnTo>
                    <a:pt x="12588" y="3887"/>
                  </a:lnTo>
                  <a:lnTo>
                    <a:pt x="10476" y="3929"/>
                  </a:lnTo>
                  <a:lnTo>
                    <a:pt x="10476" y="3929"/>
                  </a:lnTo>
                  <a:lnTo>
                    <a:pt x="8364" y="3887"/>
                  </a:lnTo>
                  <a:lnTo>
                    <a:pt x="6421" y="3760"/>
                  </a:lnTo>
                  <a:lnTo>
                    <a:pt x="4605" y="3591"/>
                  </a:lnTo>
                  <a:lnTo>
                    <a:pt x="3084" y="3338"/>
                  </a:lnTo>
                  <a:lnTo>
                    <a:pt x="2408" y="3211"/>
                  </a:lnTo>
                  <a:lnTo>
                    <a:pt x="1775" y="3042"/>
                  </a:lnTo>
                  <a:lnTo>
                    <a:pt x="1268" y="2873"/>
                  </a:lnTo>
                  <a:lnTo>
                    <a:pt x="845" y="2704"/>
                  </a:lnTo>
                  <a:lnTo>
                    <a:pt x="465" y="2535"/>
                  </a:lnTo>
                  <a:lnTo>
                    <a:pt x="212" y="2366"/>
                  </a:lnTo>
                  <a:lnTo>
                    <a:pt x="43" y="2155"/>
                  </a:lnTo>
                  <a:lnTo>
                    <a:pt x="1" y="2071"/>
                  </a:lnTo>
                  <a:lnTo>
                    <a:pt x="1" y="1944"/>
                  </a:lnTo>
                  <a:lnTo>
                    <a:pt x="1" y="1944"/>
                  </a:lnTo>
                  <a:lnTo>
                    <a:pt x="1" y="1859"/>
                  </a:lnTo>
                  <a:lnTo>
                    <a:pt x="43" y="1733"/>
                  </a:lnTo>
                  <a:lnTo>
                    <a:pt x="212" y="1564"/>
                  </a:lnTo>
                  <a:lnTo>
                    <a:pt x="465" y="1352"/>
                  </a:lnTo>
                  <a:lnTo>
                    <a:pt x="845" y="1184"/>
                  </a:lnTo>
                  <a:lnTo>
                    <a:pt x="1268" y="1015"/>
                  </a:lnTo>
                  <a:lnTo>
                    <a:pt x="1775" y="846"/>
                  </a:lnTo>
                  <a:lnTo>
                    <a:pt x="2408" y="677"/>
                  </a:lnTo>
                  <a:lnTo>
                    <a:pt x="3084" y="550"/>
                  </a:lnTo>
                  <a:lnTo>
                    <a:pt x="4605" y="297"/>
                  </a:lnTo>
                  <a:lnTo>
                    <a:pt x="6421" y="128"/>
                  </a:lnTo>
                  <a:lnTo>
                    <a:pt x="8364" y="1"/>
                  </a:lnTo>
                  <a:lnTo>
                    <a:pt x="10476" y="1"/>
                  </a:lnTo>
                  <a:lnTo>
                    <a:pt x="10476" y="1"/>
                  </a:lnTo>
                  <a:lnTo>
                    <a:pt x="12588" y="1"/>
                  </a:lnTo>
                  <a:lnTo>
                    <a:pt x="14573" y="128"/>
                  </a:lnTo>
                  <a:lnTo>
                    <a:pt x="16347" y="297"/>
                  </a:lnTo>
                  <a:lnTo>
                    <a:pt x="17910" y="550"/>
                  </a:lnTo>
                  <a:lnTo>
                    <a:pt x="18586" y="677"/>
                  </a:lnTo>
                  <a:lnTo>
                    <a:pt x="19177" y="846"/>
                  </a:lnTo>
                  <a:lnTo>
                    <a:pt x="19726" y="1015"/>
                  </a:lnTo>
                  <a:lnTo>
                    <a:pt x="20149" y="1184"/>
                  </a:lnTo>
                  <a:lnTo>
                    <a:pt x="20487" y="1352"/>
                  </a:lnTo>
                  <a:lnTo>
                    <a:pt x="20782" y="1564"/>
                  </a:lnTo>
                  <a:lnTo>
                    <a:pt x="20909" y="1733"/>
                  </a:lnTo>
                  <a:lnTo>
                    <a:pt x="20951" y="1859"/>
                  </a:lnTo>
                  <a:lnTo>
                    <a:pt x="20994" y="1944"/>
                  </a:lnTo>
                  <a:lnTo>
                    <a:pt x="20994" y="1944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8694347" y="4358666"/>
              <a:ext cx="370439" cy="70086"/>
            </a:xfrm>
            <a:custGeom>
              <a:avLst/>
              <a:gdLst/>
              <a:ahLst/>
              <a:cxnLst/>
              <a:rect l="l" t="t" r="r" b="b"/>
              <a:pathLst>
                <a:path w="20994" h="3972" fill="none" extrusionOk="0">
                  <a:moveTo>
                    <a:pt x="20994" y="1986"/>
                  </a:moveTo>
                  <a:lnTo>
                    <a:pt x="20994" y="1986"/>
                  </a:lnTo>
                  <a:lnTo>
                    <a:pt x="20951" y="2071"/>
                  </a:lnTo>
                  <a:lnTo>
                    <a:pt x="20909" y="2197"/>
                  </a:lnTo>
                  <a:lnTo>
                    <a:pt x="20782" y="2366"/>
                  </a:lnTo>
                  <a:lnTo>
                    <a:pt x="20487" y="2577"/>
                  </a:lnTo>
                  <a:lnTo>
                    <a:pt x="20149" y="2746"/>
                  </a:lnTo>
                  <a:lnTo>
                    <a:pt x="19726" y="2915"/>
                  </a:lnTo>
                  <a:lnTo>
                    <a:pt x="19177" y="3084"/>
                  </a:lnTo>
                  <a:lnTo>
                    <a:pt x="18586" y="3253"/>
                  </a:lnTo>
                  <a:lnTo>
                    <a:pt x="17910" y="3380"/>
                  </a:lnTo>
                  <a:lnTo>
                    <a:pt x="16347" y="3633"/>
                  </a:lnTo>
                  <a:lnTo>
                    <a:pt x="14573" y="3802"/>
                  </a:lnTo>
                  <a:lnTo>
                    <a:pt x="12588" y="3929"/>
                  </a:lnTo>
                  <a:lnTo>
                    <a:pt x="10476" y="3971"/>
                  </a:lnTo>
                  <a:lnTo>
                    <a:pt x="10476" y="3971"/>
                  </a:lnTo>
                  <a:lnTo>
                    <a:pt x="8364" y="3929"/>
                  </a:lnTo>
                  <a:lnTo>
                    <a:pt x="6421" y="3802"/>
                  </a:lnTo>
                  <a:lnTo>
                    <a:pt x="4605" y="3633"/>
                  </a:lnTo>
                  <a:lnTo>
                    <a:pt x="3084" y="3380"/>
                  </a:lnTo>
                  <a:lnTo>
                    <a:pt x="2408" y="3253"/>
                  </a:lnTo>
                  <a:lnTo>
                    <a:pt x="1775" y="3084"/>
                  </a:lnTo>
                  <a:lnTo>
                    <a:pt x="1268" y="2915"/>
                  </a:lnTo>
                  <a:lnTo>
                    <a:pt x="845" y="2746"/>
                  </a:lnTo>
                  <a:lnTo>
                    <a:pt x="465" y="2577"/>
                  </a:lnTo>
                  <a:lnTo>
                    <a:pt x="212" y="2366"/>
                  </a:lnTo>
                  <a:lnTo>
                    <a:pt x="43" y="2197"/>
                  </a:lnTo>
                  <a:lnTo>
                    <a:pt x="1" y="2071"/>
                  </a:lnTo>
                  <a:lnTo>
                    <a:pt x="1" y="1986"/>
                  </a:lnTo>
                  <a:lnTo>
                    <a:pt x="1" y="1986"/>
                  </a:lnTo>
                  <a:lnTo>
                    <a:pt x="1" y="1859"/>
                  </a:lnTo>
                  <a:lnTo>
                    <a:pt x="43" y="1775"/>
                  </a:lnTo>
                  <a:lnTo>
                    <a:pt x="212" y="1564"/>
                  </a:lnTo>
                  <a:lnTo>
                    <a:pt x="465" y="1395"/>
                  </a:lnTo>
                  <a:lnTo>
                    <a:pt x="845" y="1226"/>
                  </a:lnTo>
                  <a:lnTo>
                    <a:pt x="1268" y="1057"/>
                  </a:lnTo>
                  <a:lnTo>
                    <a:pt x="1775" y="888"/>
                  </a:lnTo>
                  <a:lnTo>
                    <a:pt x="2408" y="719"/>
                  </a:lnTo>
                  <a:lnTo>
                    <a:pt x="3084" y="592"/>
                  </a:lnTo>
                  <a:lnTo>
                    <a:pt x="4605" y="339"/>
                  </a:lnTo>
                  <a:lnTo>
                    <a:pt x="6421" y="170"/>
                  </a:lnTo>
                  <a:lnTo>
                    <a:pt x="8364" y="43"/>
                  </a:lnTo>
                  <a:lnTo>
                    <a:pt x="10476" y="1"/>
                  </a:lnTo>
                  <a:lnTo>
                    <a:pt x="10476" y="1"/>
                  </a:lnTo>
                  <a:lnTo>
                    <a:pt x="12588" y="43"/>
                  </a:lnTo>
                  <a:lnTo>
                    <a:pt x="14573" y="170"/>
                  </a:lnTo>
                  <a:lnTo>
                    <a:pt x="16347" y="339"/>
                  </a:lnTo>
                  <a:lnTo>
                    <a:pt x="17910" y="592"/>
                  </a:lnTo>
                  <a:lnTo>
                    <a:pt x="18586" y="719"/>
                  </a:lnTo>
                  <a:lnTo>
                    <a:pt x="19177" y="888"/>
                  </a:lnTo>
                  <a:lnTo>
                    <a:pt x="19726" y="1057"/>
                  </a:lnTo>
                  <a:lnTo>
                    <a:pt x="20149" y="1226"/>
                  </a:lnTo>
                  <a:lnTo>
                    <a:pt x="20487" y="1395"/>
                  </a:lnTo>
                  <a:lnTo>
                    <a:pt x="20782" y="1564"/>
                  </a:lnTo>
                  <a:lnTo>
                    <a:pt x="20909" y="1775"/>
                  </a:lnTo>
                  <a:lnTo>
                    <a:pt x="20951" y="1859"/>
                  </a:lnTo>
                  <a:lnTo>
                    <a:pt x="20994" y="1986"/>
                  </a:lnTo>
                  <a:lnTo>
                    <a:pt x="20994" y="1986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694347" y="4393711"/>
              <a:ext cx="370439" cy="69327"/>
            </a:xfrm>
            <a:custGeom>
              <a:avLst/>
              <a:gdLst/>
              <a:ahLst/>
              <a:cxnLst/>
              <a:rect l="l" t="t" r="r" b="b"/>
              <a:pathLst>
                <a:path w="20994" h="3929" fill="none" extrusionOk="0">
                  <a:moveTo>
                    <a:pt x="20994" y="1985"/>
                  </a:moveTo>
                  <a:lnTo>
                    <a:pt x="20994" y="1985"/>
                  </a:lnTo>
                  <a:lnTo>
                    <a:pt x="20951" y="2070"/>
                  </a:lnTo>
                  <a:lnTo>
                    <a:pt x="20909" y="2154"/>
                  </a:lnTo>
                  <a:lnTo>
                    <a:pt x="20782" y="2365"/>
                  </a:lnTo>
                  <a:lnTo>
                    <a:pt x="20487" y="2534"/>
                  </a:lnTo>
                  <a:lnTo>
                    <a:pt x="20149" y="2746"/>
                  </a:lnTo>
                  <a:lnTo>
                    <a:pt x="19726" y="2915"/>
                  </a:lnTo>
                  <a:lnTo>
                    <a:pt x="19177" y="3084"/>
                  </a:lnTo>
                  <a:lnTo>
                    <a:pt x="18586" y="3210"/>
                  </a:lnTo>
                  <a:lnTo>
                    <a:pt x="17910" y="3379"/>
                  </a:lnTo>
                  <a:lnTo>
                    <a:pt x="16347" y="3590"/>
                  </a:lnTo>
                  <a:lnTo>
                    <a:pt x="14573" y="3802"/>
                  </a:lnTo>
                  <a:lnTo>
                    <a:pt x="12588" y="3886"/>
                  </a:lnTo>
                  <a:lnTo>
                    <a:pt x="10476" y="3928"/>
                  </a:lnTo>
                  <a:lnTo>
                    <a:pt x="10476" y="3928"/>
                  </a:lnTo>
                  <a:lnTo>
                    <a:pt x="8364" y="3886"/>
                  </a:lnTo>
                  <a:lnTo>
                    <a:pt x="6421" y="3802"/>
                  </a:lnTo>
                  <a:lnTo>
                    <a:pt x="4605" y="3590"/>
                  </a:lnTo>
                  <a:lnTo>
                    <a:pt x="3084" y="3379"/>
                  </a:lnTo>
                  <a:lnTo>
                    <a:pt x="2408" y="3210"/>
                  </a:lnTo>
                  <a:lnTo>
                    <a:pt x="1775" y="3084"/>
                  </a:lnTo>
                  <a:lnTo>
                    <a:pt x="1268" y="2915"/>
                  </a:lnTo>
                  <a:lnTo>
                    <a:pt x="845" y="2746"/>
                  </a:lnTo>
                  <a:lnTo>
                    <a:pt x="465" y="2534"/>
                  </a:lnTo>
                  <a:lnTo>
                    <a:pt x="212" y="2365"/>
                  </a:lnTo>
                  <a:lnTo>
                    <a:pt x="43" y="2154"/>
                  </a:lnTo>
                  <a:lnTo>
                    <a:pt x="1" y="2070"/>
                  </a:lnTo>
                  <a:lnTo>
                    <a:pt x="1" y="1985"/>
                  </a:lnTo>
                  <a:lnTo>
                    <a:pt x="1" y="1985"/>
                  </a:lnTo>
                  <a:lnTo>
                    <a:pt x="1" y="1859"/>
                  </a:lnTo>
                  <a:lnTo>
                    <a:pt x="43" y="1774"/>
                  </a:lnTo>
                  <a:lnTo>
                    <a:pt x="212" y="1563"/>
                  </a:lnTo>
                  <a:lnTo>
                    <a:pt x="465" y="1394"/>
                  </a:lnTo>
                  <a:lnTo>
                    <a:pt x="845" y="1183"/>
                  </a:lnTo>
                  <a:lnTo>
                    <a:pt x="1268" y="1014"/>
                  </a:lnTo>
                  <a:lnTo>
                    <a:pt x="1775" y="845"/>
                  </a:lnTo>
                  <a:lnTo>
                    <a:pt x="2408" y="718"/>
                  </a:lnTo>
                  <a:lnTo>
                    <a:pt x="3084" y="591"/>
                  </a:lnTo>
                  <a:lnTo>
                    <a:pt x="4605" y="338"/>
                  </a:lnTo>
                  <a:lnTo>
                    <a:pt x="6421" y="169"/>
                  </a:lnTo>
                  <a:lnTo>
                    <a:pt x="8364" y="42"/>
                  </a:lnTo>
                  <a:lnTo>
                    <a:pt x="10476" y="0"/>
                  </a:lnTo>
                  <a:lnTo>
                    <a:pt x="10476" y="0"/>
                  </a:lnTo>
                  <a:lnTo>
                    <a:pt x="12588" y="42"/>
                  </a:lnTo>
                  <a:lnTo>
                    <a:pt x="14573" y="169"/>
                  </a:lnTo>
                  <a:lnTo>
                    <a:pt x="16347" y="338"/>
                  </a:lnTo>
                  <a:lnTo>
                    <a:pt x="17910" y="591"/>
                  </a:lnTo>
                  <a:lnTo>
                    <a:pt x="18586" y="718"/>
                  </a:lnTo>
                  <a:lnTo>
                    <a:pt x="19177" y="845"/>
                  </a:lnTo>
                  <a:lnTo>
                    <a:pt x="19726" y="1014"/>
                  </a:lnTo>
                  <a:lnTo>
                    <a:pt x="20149" y="1183"/>
                  </a:lnTo>
                  <a:lnTo>
                    <a:pt x="20487" y="1394"/>
                  </a:lnTo>
                  <a:lnTo>
                    <a:pt x="20782" y="1563"/>
                  </a:lnTo>
                  <a:lnTo>
                    <a:pt x="20909" y="1774"/>
                  </a:lnTo>
                  <a:lnTo>
                    <a:pt x="20951" y="1859"/>
                  </a:lnTo>
                  <a:lnTo>
                    <a:pt x="20994" y="1985"/>
                  </a:lnTo>
                  <a:lnTo>
                    <a:pt x="20994" y="1985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694347" y="4428738"/>
              <a:ext cx="370439" cy="69327"/>
            </a:xfrm>
            <a:custGeom>
              <a:avLst/>
              <a:gdLst/>
              <a:ahLst/>
              <a:cxnLst/>
              <a:rect l="l" t="t" r="r" b="b"/>
              <a:pathLst>
                <a:path w="20994" h="3929" fill="none" extrusionOk="0">
                  <a:moveTo>
                    <a:pt x="20994" y="1943"/>
                  </a:moveTo>
                  <a:lnTo>
                    <a:pt x="20994" y="1943"/>
                  </a:lnTo>
                  <a:lnTo>
                    <a:pt x="20951" y="2070"/>
                  </a:lnTo>
                  <a:lnTo>
                    <a:pt x="20909" y="2155"/>
                  </a:lnTo>
                  <a:lnTo>
                    <a:pt x="20782" y="2366"/>
                  </a:lnTo>
                  <a:lnTo>
                    <a:pt x="20487" y="2535"/>
                  </a:lnTo>
                  <a:lnTo>
                    <a:pt x="20149" y="2704"/>
                  </a:lnTo>
                  <a:lnTo>
                    <a:pt x="19726" y="2873"/>
                  </a:lnTo>
                  <a:lnTo>
                    <a:pt x="19177" y="3042"/>
                  </a:lnTo>
                  <a:lnTo>
                    <a:pt x="18586" y="3211"/>
                  </a:lnTo>
                  <a:lnTo>
                    <a:pt x="17910" y="3337"/>
                  </a:lnTo>
                  <a:lnTo>
                    <a:pt x="16347" y="3591"/>
                  </a:lnTo>
                  <a:lnTo>
                    <a:pt x="14573" y="3760"/>
                  </a:lnTo>
                  <a:lnTo>
                    <a:pt x="12588" y="3886"/>
                  </a:lnTo>
                  <a:lnTo>
                    <a:pt x="10476" y="3929"/>
                  </a:lnTo>
                  <a:lnTo>
                    <a:pt x="10476" y="3929"/>
                  </a:lnTo>
                  <a:lnTo>
                    <a:pt x="8364" y="3886"/>
                  </a:lnTo>
                  <a:lnTo>
                    <a:pt x="6421" y="3760"/>
                  </a:lnTo>
                  <a:lnTo>
                    <a:pt x="4605" y="3591"/>
                  </a:lnTo>
                  <a:lnTo>
                    <a:pt x="3084" y="3337"/>
                  </a:lnTo>
                  <a:lnTo>
                    <a:pt x="2408" y="3211"/>
                  </a:lnTo>
                  <a:lnTo>
                    <a:pt x="1775" y="3042"/>
                  </a:lnTo>
                  <a:lnTo>
                    <a:pt x="1268" y="2873"/>
                  </a:lnTo>
                  <a:lnTo>
                    <a:pt x="845" y="2704"/>
                  </a:lnTo>
                  <a:lnTo>
                    <a:pt x="465" y="2535"/>
                  </a:lnTo>
                  <a:lnTo>
                    <a:pt x="212" y="2366"/>
                  </a:lnTo>
                  <a:lnTo>
                    <a:pt x="43" y="2155"/>
                  </a:lnTo>
                  <a:lnTo>
                    <a:pt x="1" y="2070"/>
                  </a:lnTo>
                  <a:lnTo>
                    <a:pt x="1" y="1943"/>
                  </a:lnTo>
                  <a:lnTo>
                    <a:pt x="1" y="1943"/>
                  </a:lnTo>
                  <a:lnTo>
                    <a:pt x="1" y="1859"/>
                  </a:lnTo>
                  <a:lnTo>
                    <a:pt x="43" y="1732"/>
                  </a:lnTo>
                  <a:lnTo>
                    <a:pt x="212" y="1563"/>
                  </a:lnTo>
                  <a:lnTo>
                    <a:pt x="465" y="1352"/>
                  </a:lnTo>
                  <a:lnTo>
                    <a:pt x="845" y="1183"/>
                  </a:lnTo>
                  <a:lnTo>
                    <a:pt x="1268" y="1014"/>
                  </a:lnTo>
                  <a:lnTo>
                    <a:pt x="1775" y="845"/>
                  </a:lnTo>
                  <a:lnTo>
                    <a:pt x="2408" y="718"/>
                  </a:lnTo>
                  <a:lnTo>
                    <a:pt x="3084" y="549"/>
                  </a:lnTo>
                  <a:lnTo>
                    <a:pt x="4605" y="338"/>
                  </a:lnTo>
                  <a:lnTo>
                    <a:pt x="6421" y="127"/>
                  </a:lnTo>
                  <a:lnTo>
                    <a:pt x="8364" y="0"/>
                  </a:lnTo>
                  <a:lnTo>
                    <a:pt x="10476" y="0"/>
                  </a:lnTo>
                  <a:lnTo>
                    <a:pt x="10476" y="0"/>
                  </a:lnTo>
                  <a:lnTo>
                    <a:pt x="12588" y="0"/>
                  </a:lnTo>
                  <a:lnTo>
                    <a:pt x="14573" y="127"/>
                  </a:lnTo>
                  <a:lnTo>
                    <a:pt x="16347" y="338"/>
                  </a:lnTo>
                  <a:lnTo>
                    <a:pt x="17910" y="549"/>
                  </a:lnTo>
                  <a:lnTo>
                    <a:pt x="18586" y="718"/>
                  </a:lnTo>
                  <a:lnTo>
                    <a:pt x="19177" y="845"/>
                  </a:lnTo>
                  <a:lnTo>
                    <a:pt x="19726" y="1014"/>
                  </a:lnTo>
                  <a:lnTo>
                    <a:pt x="20149" y="1183"/>
                  </a:lnTo>
                  <a:lnTo>
                    <a:pt x="20487" y="1352"/>
                  </a:lnTo>
                  <a:lnTo>
                    <a:pt x="20782" y="1563"/>
                  </a:lnTo>
                  <a:lnTo>
                    <a:pt x="20909" y="1732"/>
                  </a:lnTo>
                  <a:lnTo>
                    <a:pt x="20951" y="1859"/>
                  </a:lnTo>
                  <a:lnTo>
                    <a:pt x="20994" y="1943"/>
                  </a:lnTo>
                  <a:lnTo>
                    <a:pt x="20994" y="1943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1" name="Google Shape;701;p13"/>
          <p:cNvGrpSpPr/>
          <p:nvPr/>
        </p:nvGrpSpPr>
        <p:grpSpPr>
          <a:xfrm>
            <a:off x="108131" y="6146227"/>
            <a:ext cx="741556" cy="615605"/>
            <a:chOff x="238125" y="3218625"/>
            <a:chExt cx="217550" cy="180600"/>
          </a:xfrm>
        </p:grpSpPr>
        <p:sp>
          <p:nvSpPr>
            <p:cNvPr id="702" name="Google Shape;702;p13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8" name="Google Shape;718;p13"/>
          <p:cNvGrpSpPr/>
          <p:nvPr/>
        </p:nvGrpSpPr>
        <p:grpSpPr>
          <a:xfrm>
            <a:off x="11466519" y="6132060"/>
            <a:ext cx="725468" cy="725445"/>
            <a:chOff x="7566375" y="5234625"/>
            <a:chExt cx="770900" cy="770875"/>
          </a:xfrm>
        </p:grpSpPr>
        <p:sp>
          <p:nvSpPr>
            <p:cNvPr id="719" name="Google Shape;719;p13"/>
            <p:cNvSpPr/>
            <p:nvPr/>
          </p:nvSpPr>
          <p:spPr>
            <a:xfrm>
              <a:off x="7566375" y="5234625"/>
              <a:ext cx="770900" cy="770875"/>
            </a:xfrm>
            <a:custGeom>
              <a:avLst/>
              <a:gdLst/>
              <a:ahLst/>
              <a:cxnLst/>
              <a:rect l="l" t="t" r="r" b="b"/>
              <a:pathLst>
                <a:path w="30836" h="30835" extrusionOk="0">
                  <a:moveTo>
                    <a:pt x="1" y="0"/>
                  </a:moveTo>
                  <a:lnTo>
                    <a:pt x="1" y="30835"/>
                  </a:lnTo>
                  <a:lnTo>
                    <a:pt x="30836" y="30835"/>
                  </a:lnTo>
                  <a:lnTo>
                    <a:pt x="308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7566375" y="5234625"/>
              <a:ext cx="380200" cy="380175"/>
            </a:xfrm>
            <a:custGeom>
              <a:avLst/>
              <a:gdLst/>
              <a:ahLst/>
              <a:cxnLst/>
              <a:rect l="l" t="t" r="r" b="b"/>
              <a:pathLst>
                <a:path w="15208" h="15207" extrusionOk="0">
                  <a:moveTo>
                    <a:pt x="1" y="0"/>
                  </a:moveTo>
                  <a:lnTo>
                    <a:pt x="1" y="15206"/>
                  </a:lnTo>
                  <a:lnTo>
                    <a:pt x="11786" y="15206"/>
                  </a:lnTo>
                  <a:lnTo>
                    <a:pt x="12124" y="15164"/>
                  </a:lnTo>
                  <a:lnTo>
                    <a:pt x="12462" y="15122"/>
                  </a:lnTo>
                  <a:lnTo>
                    <a:pt x="12800" y="15038"/>
                  </a:lnTo>
                  <a:lnTo>
                    <a:pt x="13095" y="14911"/>
                  </a:lnTo>
                  <a:lnTo>
                    <a:pt x="13391" y="14784"/>
                  </a:lnTo>
                  <a:lnTo>
                    <a:pt x="13687" y="14615"/>
                  </a:lnTo>
                  <a:lnTo>
                    <a:pt x="13940" y="14404"/>
                  </a:lnTo>
                  <a:lnTo>
                    <a:pt x="14193" y="14193"/>
                  </a:lnTo>
                  <a:lnTo>
                    <a:pt x="14405" y="13939"/>
                  </a:lnTo>
                  <a:lnTo>
                    <a:pt x="14616" y="13686"/>
                  </a:lnTo>
                  <a:lnTo>
                    <a:pt x="14785" y="13432"/>
                  </a:lnTo>
                  <a:lnTo>
                    <a:pt x="14912" y="13137"/>
                  </a:lnTo>
                  <a:lnTo>
                    <a:pt x="15038" y="12799"/>
                  </a:lnTo>
                  <a:lnTo>
                    <a:pt x="15123" y="12461"/>
                  </a:lnTo>
                  <a:lnTo>
                    <a:pt x="15165" y="12123"/>
                  </a:lnTo>
                  <a:lnTo>
                    <a:pt x="15207" y="11785"/>
                  </a:lnTo>
                  <a:lnTo>
                    <a:pt x="15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958150" y="5234625"/>
              <a:ext cx="379125" cy="380175"/>
            </a:xfrm>
            <a:custGeom>
              <a:avLst/>
              <a:gdLst/>
              <a:ahLst/>
              <a:cxnLst/>
              <a:rect l="l" t="t" r="r" b="b"/>
              <a:pathLst>
                <a:path w="15165" h="15207" extrusionOk="0">
                  <a:moveTo>
                    <a:pt x="1" y="0"/>
                  </a:moveTo>
                  <a:lnTo>
                    <a:pt x="1" y="11785"/>
                  </a:lnTo>
                  <a:lnTo>
                    <a:pt x="1" y="12123"/>
                  </a:lnTo>
                  <a:lnTo>
                    <a:pt x="85" y="12461"/>
                  </a:lnTo>
                  <a:lnTo>
                    <a:pt x="170" y="12799"/>
                  </a:lnTo>
                  <a:lnTo>
                    <a:pt x="254" y="13137"/>
                  </a:lnTo>
                  <a:lnTo>
                    <a:pt x="423" y="13432"/>
                  </a:lnTo>
                  <a:lnTo>
                    <a:pt x="592" y="13686"/>
                  </a:lnTo>
                  <a:lnTo>
                    <a:pt x="761" y="13939"/>
                  </a:lnTo>
                  <a:lnTo>
                    <a:pt x="1015" y="14193"/>
                  </a:lnTo>
                  <a:lnTo>
                    <a:pt x="1226" y="14404"/>
                  </a:lnTo>
                  <a:lnTo>
                    <a:pt x="1521" y="14615"/>
                  </a:lnTo>
                  <a:lnTo>
                    <a:pt x="1775" y="14784"/>
                  </a:lnTo>
                  <a:lnTo>
                    <a:pt x="2071" y="14911"/>
                  </a:lnTo>
                  <a:lnTo>
                    <a:pt x="2408" y="15038"/>
                  </a:lnTo>
                  <a:lnTo>
                    <a:pt x="2704" y="15122"/>
                  </a:lnTo>
                  <a:lnTo>
                    <a:pt x="3042" y="15164"/>
                  </a:lnTo>
                  <a:lnTo>
                    <a:pt x="3422" y="15206"/>
                  </a:lnTo>
                  <a:lnTo>
                    <a:pt x="15165" y="15206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7566375" y="5626400"/>
              <a:ext cx="380200" cy="379100"/>
            </a:xfrm>
            <a:custGeom>
              <a:avLst/>
              <a:gdLst/>
              <a:ahLst/>
              <a:cxnLst/>
              <a:rect l="l" t="t" r="r" b="b"/>
              <a:pathLst>
                <a:path w="15208" h="15164" extrusionOk="0">
                  <a:moveTo>
                    <a:pt x="1" y="0"/>
                  </a:moveTo>
                  <a:lnTo>
                    <a:pt x="1" y="15164"/>
                  </a:lnTo>
                  <a:lnTo>
                    <a:pt x="15207" y="15164"/>
                  </a:lnTo>
                  <a:lnTo>
                    <a:pt x="15207" y="3379"/>
                  </a:lnTo>
                  <a:lnTo>
                    <a:pt x="15165" y="3041"/>
                  </a:lnTo>
                  <a:lnTo>
                    <a:pt x="15123" y="2703"/>
                  </a:lnTo>
                  <a:lnTo>
                    <a:pt x="15038" y="2366"/>
                  </a:lnTo>
                  <a:lnTo>
                    <a:pt x="14912" y="2070"/>
                  </a:lnTo>
                  <a:lnTo>
                    <a:pt x="14785" y="1774"/>
                  </a:lnTo>
                  <a:lnTo>
                    <a:pt x="14616" y="1478"/>
                  </a:lnTo>
                  <a:lnTo>
                    <a:pt x="14405" y="1225"/>
                  </a:lnTo>
                  <a:lnTo>
                    <a:pt x="14193" y="972"/>
                  </a:lnTo>
                  <a:lnTo>
                    <a:pt x="13940" y="760"/>
                  </a:lnTo>
                  <a:lnTo>
                    <a:pt x="13687" y="549"/>
                  </a:lnTo>
                  <a:lnTo>
                    <a:pt x="13391" y="380"/>
                  </a:lnTo>
                  <a:lnTo>
                    <a:pt x="13095" y="254"/>
                  </a:lnTo>
                  <a:lnTo>
                    <a:pt x="12800" y="127"/>
                  </a:lnTo>
                  <a:lnTo>
                    <a:pt x="12462" y="42"/>
                  </a:lnTo>
                  <a:lnTo>
                    <a:pt x="121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958150" y="5626400"/>
              <a:ext cx="379125" cy="379100"/>
            </a:xfrm>
            <a:custGeom>
              <a:avLst/>
              <a:gdLst/>
              <a:ahLst/>
              <a:cxnLst/>
              <a:rect l="l" t="t" r="r" b="b"/>
              <a:pathLst>
                <a:path w="15165" h="15164" extrusionOk="0">
                  <a:moveTo>
                    <a:pt x="3042" y="0"/>
                  </a:moveTo>
                  <a:lnTo>
                    <a:pt x="2704" y="42"/>
                  </a:lnTo>
                  <a:lnTo>
                    <a:pt x="2408" y="127"/>
                  </a:lnTo>
                  <a:lnTo>
                    <a:pt x="2071" y="254"/>
                  </a:lnTo>
                  <a:lnTo>
                    <a:pt x="1775" y="380"/>
                  </a:lnTo>
                  <a:lnTo>
                    <a:pt x="1521" y="549"/>
                  </a:lnTo>
                  <a:lnTo>
                    <a:pt x="1226" y="760"/>
                  </a:lnTo>
                  <a:lnTo>
                    <a:pt x="1015" y="972"/>
                  </a:lnTo>
                  <a:lnTo>
                    <a:pt x="761" y="1225"/>
                  </a:lnTo>
                  <a:lnTo>
                    <a:pt x="592" y="1478"/>
                  </a:lnTo>
                  <a:lnTo>
                    <a:pt x="423" y="1774"/>
                  </a:lnTo>
                  <a:lnTo>
                    <a:pt x="254" y="2070"/>
                  </a:lnTo>
                  <a:lnTo>
                    <a:pt x="170" y="2366"/>
                  </a:lnTo>
                  <a:lnTo>
                    <a:pt x="85" y="2703"/>
                  </a:lnTo>
                  <a:lnTo>
                    <a:pt x="1" y="3041"/>
                  </a:lnTo>
                  <a:lnTo>
                    <a:pt x="1" y="3379"/>
                  </a:lnTo>
                  <a:lnTo>
                    <a:pt x="1" y="15164"/>
                  </a:lnTo>
                  <a:lnTo>
                    <a:pt x="15165" y="1516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460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26" name="Google Shape;726;p14"/>
          <p:cNvGrpSpPr/>
          <p:nvPr/>
        </p:nvGrpSpPr>
        <p:grpSpPr>
          <a:xfrm rot="5400000">
            <a:off x="-352352" y="352140"/>
            <a:ext cx="1404112" cy="699968"/>
            <a:chOff x="1087125" y="3519175"/>
            <a:chExt cx="2311930" cy="1152526"/>
          </a:xfrm>
        </p:grpSpPr>
        <p:sp>
          <p:nvSpPr>
            <p:cNvPr id="727" name="Google Shape;727;p14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8" name="Google Shape;748;p14"/>
          <p:cNvGrpSpPr/>
          <p:nvPr/>
        </p:nvGrpSpPr>
        <p:grpSpPr>
          <a:xfrm>
            <a:off x="10741232" y="6132565"/>
            <a:ext cx="1450765" cy="725483"/>
            <a:chOff x="8" y="-12"/>
            <a:chExt cx="2304753" cy="1152535"/>
          </a:xfrm>
        </p:grpSpPr>
        <p:grpSp>
          <p:nvGrpSpPr>
            <p:cNvPr id="749" name="Google Shape;749;p14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750" name="Google Shape;750;p14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4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9" name="Google Shape;759;p14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760" name="Google Shape;760;p14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63" name="Google Shape;763;p14"/>
          <p:cNvGrpSpPr/>
          <p:nvPr/>
        </p:nvGrpSpPr>
        <p:grpSpPr>
          <a:xfrm rot="-5400000">
            <a:off x="11419087" y="157468"/>
            <a:ext cx="741556" cy="615605"/>
            <a:chOff x="238125" y="3218625"/>
            <a:chExt cx="217550" cy="180600"/>
          </a:xfrm>
        </p:grpSpPr>
        <p:sp>
          <p:nvSpPr>
            <p:cNvPr id="764" name="Google Shape;764;p14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0" name="Google Shape;780;p14"/>
          <p:cNvGrpSpPr/>
          <p:nvPr/>
        </p:nvGrpSpPr>
        <p:grpSpPr>
          <a:xfrm>
            <a:off x="108131" y="6146227"/>
            <a:ext cx="741556" cy="615605"/>
            <a:chOff x="238125" y="3218625"/>
            <a:chExt cx="217550" cy="180600"/>
          </a:xfrm>
        </p:grpSpPr>
        <p:sp>
          <p:nvSpPr>
            <p:cNvPr id="781" name="Google Shape;781;p14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32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99" name="Google Shape;799;p15"/>
          <p:cNvGrpSpPr/>
          <p:nvPr/>
        </p:nvGrpSpPr>
        <p:grpSpPr>
          <a:xfrm>
            <a:off x="11465561" y="-134"/>
            <a:ext cx="726471" cy="726471"/>
            <a:chOff x="-951450" y="-3349675"/>
            <a:chExt cx="1391706" cy="1391706"/>
          </a:xfrm>
        </p:grpSpPr>
        <p:sp>
          <p:nvSpPr>
            <p:cNvPr id="800" name="Google Shape;800;p15"/>
            <p:cNvSpPr/>
            <p:nvPr/>
          </p:nvSpPr>
          <p:spPr>
            <a:xfrm>
              <a:off x="-951450" y="-3349675"/>
              <a:ext cx="1391706" cy="1391706"/>
            </a:xfrm>
            <a:custGeom>
              <a:avLst/>
              <a:gdLst/>
              <a:ahLst/>
              <a:cxnLst/>
              <a:rect l="l" t="t" r="r" b="b"/>
              <a:pathLst>
                <a:path w="30836" h="30836" extrusionOk="0">
                  <a:moveTo>
                    <a:pt x="0" y="1"/>
                  </a:moveTo>
                  <a:lnTo>
                    <a:pt x="0" y="30835"/>
                  </a:lnTo>
                  <a:lnTo>
                    <a:pt x="30835" y="30835"/>
                  </a:lnTo>
                  <a:lnTo>
                    <a:pt x="30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-951450" y="-3096126"/>
              <a:ext cx="463285" cy="928466"/>
            </a:xfrm>
            <a:custGeom>
              <a:avLst/>
              <a:gdLst/>
              <a:ahLst/>
              <a:cxnLst/>
              <a:rect l="l" t="t" r="r" b="b"/>
              <a:pathLst>
                <a:path w="10265" h="20572" extrusionOk="0">
                  <a:moveTo>
                    <a:pt x="0" y="1"/>
                  </a:moveTo>
                  <a:lnTo>
                    <a:pt x="0" y="20571"/>
                  </a:lnTo>
                  <a:lnTo>
                    <a:pt x="550" y="20529"/>
                  </a:lnTo>
                  <a:lnTo>
                    <a:pt x="1056" y="20487"/>
                  </a:lnTo>
                  <a:lnTo>
                    <a:pt x="1563" y="20444"/>
                  </a:lnTo>
                  <a:lnTo>
                    <a:pt x="2070" y="20360"/>
                  </a:lnTo>
                  <a:lnTo>
                    <a:pt x="2577" y="20233"/>
                  </a:lnTo>
                  <a:lnTo>
                    <a:pt x="3084" y="20106"/>
                  </a:lnTo>
                  <a:lnTo>
                    <a:pt x="4013" y="19726"/>
                  </a:lnTo>
                  <a:lnTo>
                    <a:pt x="4900" y="19304"/>
                  </a:lnTo>
                  <a:lnTo>
                    <a:pt x="5745" y="18797"/>
                  </a:lnTo>
                  <a:lnTo>
                    <a:pt x="6548" y="18206"/>
                  </a:lnTo>
                  <a:lnTo>
                    <a:pt x="7266" y="17530"/>
                  </a:lnTo>
                  <a:lnTo>
                    <a:pt x="7942" y="16812"/>
                  </a:lnTo>
                  <a:lnTo>
                    <a:pt x="8533" y="16009"/>
                  </a:lnTo>
                  <a:lnTo>
                    <a:pt x="9040" y="15164"/>
                  </a:lnTo>
                  <a:lnTo>
                    <a:pt x="9462" y="14277"/>
                  </a:lnTo>
                  <a:lnTo>
                    <a:pt x="9800" y="13348"/>
                  </a:lnTo>
                  <a:lnTo>
                    <a:pt x="9969" y="12841"/>
                  </a:lnTo>
                  <a:lnTo>
                    <a:pt x="10053" y="12334"/>
                  </a:lnTo>
                  <a:lnTo>
                    <a:pt x="10180" y="11828"/>
                  </a:lnTo>
                  <a:lnTo>
                    <a:pt x="10222" y="11321"/>
                  </a:lnTo>
                  <a:lnTo>
                    <a:pt x="10265" y="10814"/>
                  </a:lnTo>
                  <a:lnTo>
                    <a:pt x="10265" y="10265"/>
                  </a:lnTo>
                  <a:lnTo>
                    <a:pt x="10265" y="9758"/>
                  </a:lnTo>
                  <a:lnTo>
                    <a:pt x="10222" y="9209"/>
                  </a:lnTo>
                  <a:lnTo>
                    <a:pt x="10180" y="8702"/>
                  </a:lnTo>
                  <a:lnTo>
                    <a:pt x="10053" y="8195"/>
                  </a:lnTo>
                  <a:lnTo>
                    <a:pt x="9969" y="7730"/>
                  </a:lnTo>
                  <a:lnTo>
                    <a:pt x="9800" y="7223"/>
                  </a:lnTo>
                  <a:lnTo>
                    <a:pt x="9462" y="6294"/>
                  </a:lnTo>
                  <a:lnTo>
                    <a:pt x="9040" y="5365"/>
                  </a:lnTo>
                  <a:lnTo>
                    <a:pt x="8533" y="4520"/>
                  </a:lnTo>
                  <a:lnTo>
                    <a:pt x="7942" y="3760"/>
                  </a:lnTo>
                  <a:lnTo>
                    <a:pt x="7266" y="3000"/>
                  </a:lnTo>
                  <a:lnTo>
                    <a:pt x="6548" y="2366"/>
                  </a:lnTo>
                  <a:lnTo>
                    <a:pt x="5745" y="1775"/>
                  </a:lnTo>
                  <a:lnTo>
                    <a:pt x="4900" y="1226"/>
                  </a:lnTo>
                  <a:lnTo>
                    <a:pt x="4013" y="803"/>
                  </a:lnTo>
                  <a:lnTo>
                    <a:pt x="3084" y="465"/>
                  </a:lnTo>
                  <a:lnTo>
                    <a:pt x="2577" y="338"/>
                  </a:lnTo>
                  <a:lnTo>
                    <a:pt x="2070" y="212"/>
                  </a:lnTo>
                  <a:lnTo>
                    <a:pt x="1563" y="127"/>
                  </a:lnTo>
                  <a:lnTo>
                    <a:pt x="1056" y="43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-488220" y="-3096126"/>
              <a:ext cx="928466" cy="928466"/>
            </a:xfrm>
            <a:custGeom>
              <a:avLst/>
              <a:gdLst/>
              <a:ahLst/>
              <a:cxnLst/>
              <a:rect l="l" t="t" r="r" b="b"/>
              <a:pathLst>
                <a:path w="20572" h="20572" extrusionOk="0">
                  <a:moveTo>
                    <a:pt x="9758" y="1"/>
                  </a:moveTo>
                  <a:lnTo>
                    <a:pt x="9251" y="43"/>
                  </a:lnTo>
                  <a:lnTo>
                    <a:pt x="8744" y="127"/>
                  </a:lnTo>
                  <a:lnTo>
                    <a:pt x="8237" y="212"/>
                  </a:lnTo>
                  <a:lnTo>
                    <a:pt x="7731" y="338"/>
                  </a:lnTo>
                  <a:lnTo>
                    <a:pt x="7224" y="465"/>
                  </a:lnTo>
                  <a:lnTo>
                    <a:pt x="6294" y="803"/>
                  </a:lnTo>
                  <a:lnTo>
                    <a:pt x="5407" y="1226"/>
                  </a:lnTo>
                  <a:lnTo>
                    <a:pt x="4563" y="1775"/>
                  </a:lnTo>
                  <a:lnTo>
                    <a:pt x="3760" y="2366"/>
                  </a:lnTo>
                  <a:lnTo>
                    <a:pt x="3042" y="3000"/>
                  </a:lnTo>
                  <a:lnTo>
                    <a:pt x="2366" y="3760"/>
                  </a:lnTo>
                  <a:lnTo>
                    <a:pt x="1775" y="4520"/>
                  </a:lnTo>
                  <a:lnTo>
                    <a:pt x="1268" y="5365"/>
                  </a:lnTo>
                  <a:lnTo>
                    <a:pt x="845" y="6294"/>
                  </a:lnTo>
                  <a:lnTo>
                    <a:pt x="465" y="7223"/>
                  </a:lnTo>
                  <a:lnTo>
                    <a:pt x="339" y="7730"/>
                  </a:lnTo>
                  <a:lnTo>
                    <a:pt x="212" y="8195"/>
                  </a:lnTo>
                  <a:lnTo>
                    <a:pt x="127" y="8702"/>
                  </a:lnTo>
                  <a:lnTo>
                    <a:pt x="85" y="9209"/>
                  </a:lnTo>
                  <a:lnTo>
                    <a:pt x="43" y="9758"/>
                  </a:lnTo>
                  <a:lnTo>
                    <a:pt x="1" y="10265"/>
                  </a:lnTo>
                  <a:lnTo>
                    <a:pt x="43" y="10814"/>
                  </a:lnTo>
                  <a:lnTo>
                    <a:pt x="85" y="11321"/>
                  </a:lnTo>
                  <a:lnTo>
                    <a:pt x="127" y="11828"/>
                  </a:lnTo>
                  <a:lnTo>
                    <a:pt x="212" y="12334"/>
                  </a:lnTo>
                  <a:lnTo>
                    <a:pt x="339" y="12841"/>
                  </a:lnTo>
                  <a:lnTo>
                    <a:pt x="465" y="13348"/>
                  </a:lnTo>
                  <a:lnTo>
                    <a:pt x="845" y="14277"/>
                  </a:lnTo>
                  <a:lnTo>
                    <a:pt x="1268" y="15164"/>
                  </a:lnTo>
                  <a:lnTo>
                    <a:pt x="1775" y="16009"/>
                  </a:lnTo>
                  <a:lnTo>
                    <a:pt x="2366" y="16812"/>
                  </a:lnTo>
                  <a:lnTo>
                    <a:pt x="3042" y="17530"/>
                  </a:lnTo>
                  <a:lnTo>
                    <a:pt x="3760" y="18206"/>
                  </a:lnTo>
                  <a:lnTo>
                    <a:pt x="4563" y="18797"/>
                  </a:lnTo>
                  <a:lnTo>
                    <a:pt x="5407" y="19304"/>
                  </a:lnTo>
                  <a:lnTo>
                    <a:pt x="6294" y="19726"/>
                  </a:lnTo>
                  <a:lnTo>
                    <a:pt x="7224" y="20106"/>
                  </a:lnTo>
                  <a:lnTo>
                    <a:pt x="7731" y="20233"/>
                  </a:lnTo>
                  <a:lnTo>
                    <a:pt x="8237" y="20360"/>
                  </a:lnTo>
                  <a:lnTo>
                    <a:pt x="8744" y="20444"/>
                  </a:lnTo>
                  <a:lnTo>
                    <a:pt x="9251" y="20487"/>
                  </a:lnTo>
                  <a:lnTo>
                    <a:pt x="9758" y="20529"/>
                  </a:lnTo>
                  <a:lnTo>
                    <a:pt x="10307" y="20571"/>
                  </a:lnTo>
                  <a:lnTo>
                    <a:pt x="10814" y="20529"/>
                  </a:lnTo>
                  <a:lnTo>
                    <a:pt x="11321" y="20487"/>
                  </a:lnTo>
                  <a:lnTo>
                    <a:pt x="11870" y="20444"/>
                  </a:lnTo>
                  <a:lnTo>
                    <a:pt x="12377" y="20360"/>
                  </a:lnTo>
                  <a:lnTo>
                    <a:pt x="12841" y="20233"/>
                  </a:lnTo>
                  <a:lnTo>
                    <a:pt x="13348" y="20106"/>
                  </a:lnTo>
                  <a:lnTo>
                    <a:pt x="14278" y="19726"/>
                  </a:lnTo>
                  <a:lnTo>
                    <a:pt x="15207" y="19304"/>
                  </a:lnTo>
                  <a:lnTo>
                    <a:pt x="16052" y="18797"/>
                  </a:lnTo>
                  <a:lnTo>
                    <a:pt x="16812" y="18206"/>
                  </a:lnTo>
                  <a:lnTo>
                    <a:pt x="17572" y="17530"/>
                  </a:lnTo>
                  <a:lnTo>
                    <a:pt x="18206" y="16812"/>
                  </a:lnTo>
                  <a:lnTo>
                    <a:pt x="18797" y="16009"/>
                  </a:lnTo>
                  <a:lnTo>
                    <a:pt x="19304" y="15164"/>
                  </a:lnTo>
                  <a:lnTo>
                    <a:pt x="19769" y="14277"/>
                  </a:lnTo>
                  <a:lnTo>
                    <a:pt x="20107" y="13348"/>
                  </a:lnTo>
                  <a:lnTo>
                    <a:pt x="20233" y="12841"/>
                  </a:lnTo>
                  <a:lnTo>
                    <a:pt x="20360" y="12334"/>
                  </a:lnTo>
                  <a:lnTo>
                    <a:pt x="20445" y="11828"/>
                  </a:lnTo>
                  <a:lnTo>
                    <a:pt x="20529" y="11321"/>
                  </a:lnTo>
                  <a:lnTo>
                    <a:pt x="20571" y="10814"/>
                  </a:lnTo>
                  <a:lnTo>
                    <a:pt x="20571" y="10265"/>
                  </a:lnTo>
                  <a:lnTo>
                    <a:pt x="20571" y="9758"/>
                  </a:lnTo>
                  <a:lnTo>
                    <a:pt x="20529" y="9209"/>
                  </a:lnTo>
                  <a:lnTo>
                    <a:pt x="20445" y="8702"/>
                  </a:lnTo>
                  <a:lnTo>
                    <a:pt x="20360" y="8195"/>
                  </a:lnTo>
                  <a:lnTo>
                    <a:pt x="20233" y="7730"/>
                  </a:lnTo>
                  <a:lnTo>
                    <a:pt x="20107" y="7223"/>
                  </a:lnTo>
                  <a:lnTo>
                    <a:pt x="19769" y="6294"/>
                  </a:lnTo>
                  <a:lnTo>
                    <a:pt x="19304" y="5365"/>
                  </a:lnTo>
                  <a:lnTo>
                    <a:pt x="18797" y="4520"/>
                  </a:lnTo>
                  <a:lnTo>
                    <a:pt x="18206" y="3760"/>
                  </a:lnTo>
                  <a:lnTo>
                    <a:pt x="17572" y="3000"/>
                  </a:lnTo>
                  <a:lnTo>
                    <a:pt x="16812" y="2366"/>
                  </a:lnTo>
                  <a:lnTo>
                    <a:pt x="16052" y="1775"/>
                  </a:lnTo>
                  <a:lnTo>
                    <a:pt x="15207" y="1226"/>
                  </a:lnTo>
                  <a:lnTo>
                    <a:pt x="14278" y="803"/>
                  </a:lnTo>
                  <a:lnTo>
                    <a:pt x="13348" y="465"/>
                  </a:lnTo>
                  <a:lnTo>
                    <a:pt x="12841" y="338"/>
                  </a:lnTo>
                  <a:lnTo>
                    <a:pt x="12377" y="212"/>
                  </a:lnTo>
                  <a:lnTo>
                    <a:pt x="11870" y="127"/>
                  </a:lnTo>
                  <a:lnTo>
                    <a:pt x="11321" y="43"/>
                  </a:lnTo>
                  <a:lnTo>
                    <a:pt x="10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3" name="Google Shape;803;p15"/>
          <p:cNvGrpSpPr/>
          <p:nvPr/>
        </p:nvGrpSpPr>
        <p:grpSpPr>
          <a:xfrm>
            <a:off x="2" y="6"/>
            <a:ext cx="726393" cy="1437569"/>
            <a:chOff x="1" y="4"/>
            <a:chExt cx="544795" cy="1078177"/>
          </a:xfrm>
        </p:grpSpPr>
        <p:grpSp>
          <p:nvGrpSpPr>
            <p:cNvPr id="804" name="Google Shape;804;p15"/>
            <p:cNvGrpSpPr/>
            <p:nvPr/>
          </p:nvGrpSpPr>
          <p:grpSpPr>
            <a:xfrm>
              <a:off x="1" y="4"/>
              <a:ext cx="544795" cy="544777"/>
              <a:chOff x="609825" y="1004250"/>
              <a:chExt cx="770900" cy="770875"/>
            </a:xfrm>
          </p:grpSpPr>
          <p:sp>
            <p:nvSpPr>
              <p:cNvPr id="805" name="Google Shape;805;p15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>
              <a:off x="1" y="533404"/>
              <a:ext cx="544795" cy="544777"/>
              <a:chOff x="609825" y="1004250"/>
              <a:chExt cx="770900" cy="770875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24" name="Google Shape;824;p15"/>
          <p:cNvGrpSpPr/>
          <p:nvPr/>
        </p:nvGrpSpPr>
        <p:grpSpPr>
          <a:xfrm>
            <a:off x="11465613" y="827925"/>
            <a:ext cx="731484" cy="731484"/>
            <a:chOff x="2134675" y="2024325"/>
            <a:chExt cx="634675" cy="634675"/>
          </a:xfrm>
        </p:grpSpPr>
        <p:sp>
          <p:nvSpPr>
            <p:cNvPr id="825" name="Google Shape;825;p15"/>
            <p:cNvSpPr/>
            <p:nvPr/>
          </p:nvSpPr>
          <p:spPr>
            <a:xfrm>
              <a:off x="2134675" y="2024325"/>
              <a:ext cx="634675" cy="634675"/>
            </a:xfrm>
            <a:custGeom>
              <a:avLst/>
              <a:gdLst/>
              <a:ahLst/>
              <a:cxnLst/>
              <a:rect l="l" t="t" r="r" b="b"/>
              <a:pathLst>
                <a:path w="25387" h="25387" fill="none" extrusionOk="0">
                  <a:moveTo>
                    <a:pt x="25386" y="12714"/>
                  </a:moveTo>
                  <a:lnTo>
                    <a:pt x="25386" y="12714"/>
                  </a:lnTo>
                  <a:lnTo>
                    <a:pt x="25344" y="13348"/>
                  </a:lnTo>
                  <a:lnTo>
                    <a:pt x="25302" y="13981"/>
                  </a:lnTo>
                  <a:lnTo>
                    <a:pt x="25217" y="14615"/>
                  </a:lnTo>
                  <a:lnTo>
                    <a:pt x="25133" y="15249"/>
                  </a:lnTo>
                  <a:lnTo>
                    <a:pt x="24964" y="15882"/>
                  </a:lnTo>
                  <a:lnTo>
                    <a:pt x="24795" y="16474"/>
                  </a:lnTo>
                  <a:lnTo>
                    <a:pt x="24583" y="17065"/>
                  </a:lnTo>
                  <a:lnTo>
                    <a:pt x="24372" y="17656"/>
                  </a:lnTo>
                  <a:lnTo>
                    <a:pt x="24119" y="18205"/>
                  </a:lnTo>
                  <a:lnTo>
                    <a:pt x="23823" y="18754"/>
                  </a:lnTo>
                  <a:lnTo>
                    <a:pt x="23527" y="19261"/>
                  </a:lnTo>
                  <a:lnTo>
                    <a:pt x="23190" y="19810"/>
                  </a:lnTo>
                  <a:lnTo>
                    <a:pt x="22852" y="20275"/>
                  </a:lnTo>
                  <a:lnTo>
                    <a:pt x="22471" y="20782"/>
                  </a:lnTo>
                  <a:lnTo>
                    <a:pt x="22091" y="21247"/>
                  </a:lnTo>
                  <a:lnTo>
                    <a:pt x="21669" y="21669"/>
                  </a:lnTo>
                  <a:lnTo>
                    <a:pt x="21204" y="22091"/>
                  </a:lnTo>
                  <a:lnTo>
                    <a:pt x="20740" y="22472"/>
                  </a:lnTo>
                  <a:lnTo>
                    <a:pt x="20275" y="22852"/>
                  </a:lnTo>
                  <a:lnTo>
                    <a:pt x="19768" y="23232"/>
                  </a:lnTo>
                  <a:lnTo>
                    <a:pt x="19261" y="23570"/>
                  </a:lnTo>
                  <a:lnTo>
                    <a:pt x="18712" y="23865"/>
                  </a:lnTo>
                  <a:lnTo>
                    <a:pt x="18205" y="24119"/>
                  </a:lnTo>
                  <a:lnTo>
                    <a:pt x="17614" y="24372"/>
                  </a:lnTo>
                  <a:lnTo>
                    <a:pt x="17065" y="24626"/>
                  </a:lnTo>
                  <a:lnTo>
                    <a:pt x="16473" y="24837"/>
                  </a:lnTo>
                  <a:lnTo>
                    <a:pt x="15840" y="25006"/>
                  </a:lnTo>
                  <a:lnTo>
                    <a:pt x="15249" y="25133"/>
                  </a:lnTo>
                  <a:lnTo>
                    <a:pt x="14615" y="25259"/>
                  </a:lnTo>
                  <a:lnTo>
                    <a:pt x="13981" y="25344"/>
                  </a:lnTo>
                  <a:lnTo>
                    <a:pt x="13348" y="25386"/>
                  </a:lnTo>
                  <a:lnTo>
                    <a:pt x="12672" y="25386"/>
                  </a:lnTo>
                  <a:lnTo>
                    <a:pt x="12672" y="25386"/>
                  </a:lnTo>
                  <a:lnTo>
                    <a:pt x="12038" y="25386"/>
                  </a:lnTo>
                  <a:lnTo>
                    <a:pt x="11405" y="25344"/>
                  </a:lnTo>
                  <a:lnTo>
                    <a:pt x="10729" y="25259"/>
                  </a:lnTo>
                  <a:lnTo>
                    <a:pt x="10138" y="25133"/>
                  </a:lnTo>
                  <a:lnTo>
                    <a:pt x="9504" y="25006"/>
                  </a:lnTo>
                  <a:lnTo>
                    <a:pt x="8913" y="24837"/>
                  </a:lnTo>
                  <a:lnTo>
                    <a:pt x="8321" y="24626"/>
                  </a:lnTo>
                  <a:lnTo>
                    <a:pt x="7730" y="24372"/>
                  </a:lnTo>
                  <a:lnTo>
                    <a:pt x="7181" y="24119"/>
                  </a:lnTo>
                  <a:lnTo>
                    <a:pt x="6632" y="23865"/>
                  </a:lnTo>
                  <a:lnTo>
                    <a:pt x="6083" y="23570"/>
                  </a:lnTo>
                  <a:lnTo>
                    <a:pt x="5576" y="23232"/>
                  </a:lnTo>
                  <a:lnTo>
                    <a:pt x="5069" y="22852"/>
                  </a:lnTo>
                  <a:lnTo>
                    <a:pt x="4604" y="22472"/>
                  </a:lnTo>
                  <a:lnTo>
                    <a:pt x="4140" y="22091"/>
                  </a:lnTo>
                  <a:lnTo>
                    <a:pt x="3717" y="21669"/>
                  </a:lnTo>
                  <a:lnTo>
                    <a:pt x="3295" y="21247"/>
                  </a:lnTo>
                  <a:lnTo>
                    <a:pt x="2872" y="20782"/>
                  </a:lnTo>
                  <a:lnTo>
                    <a:pt x="2492" y="20275"/>
                  </a:lnTo>
                  <a:lnTo>
                    <a:pt x="2154" y="19810"/>
                  </a:lnTo>
                  <a:lnTo>
                    <a:pt x="1816" y="19261"/>
                  </a:lnTo>
                  <a:lnTo>
                    <a:pt x="1521" y="18754"/>
                  </a:lnTo>
                  <a:lnTo>
                    <a:pt x="1225" y="18205"/>
                  </a:lnTo>
                  <a:lnTo>
                    <a:pt x="972" y="17656"/>
                  </a:lnTo>
                  <a:lnTo>
                    <a:pt x="760" y="17065"/>
                  </a:lnTo>
                  <a:lnTo>
                    <a:pt x="549" y="16474"/>
                  </a:lnTo>
                  <a:lnTo>
                    <a:pt x="380" y="15882"/>
                  </a:lnTo>
                  <a:lnTo>
                    <a:pt x="254" y="15249"/>
                  </a:lnTo>
                  <a:lnTo>
                    <a:pt x="127" y="14615"/>
                  </a:lnTo>
                  <a:lnTo>
                    <a:pt x="42" y="13981"/>
                  </a:lnTo>
                  <a:lnTo>
                    <a:pt x="0" y="13348"/>
                  </a:lnTo>
                  <a:lnTo>
                    <a:pt x="0" y="12714"/>
                  </a:lnTo>
                  <a:lnTo>
                    <a:pt x="0" y="12714"/>
                  </a:lnTo>
                  <a:lnTo>
                    <a:pt x="0" y="12038"/>
                  </a:lnTo>
                  <a:lnTo>
                    <a:pt x="42" y="11405"/>
                  </a:lnTo>
                  <a:lnTo>
                    <a:pt x="127" y="10771"/>
                  </a:lnTo>
                  <a:lnTo>
                    <a:pt x="254" y="10138"/>
                  </a:lnTo>
                  <a:lnTo>
                    <a:pt x="380" y="9504"/>
                  </a:lnTo>
                  <a:lnTo>
                    <a:pt x="549" y="8913"/>
                  </a:lnTo>
                  <a:lnTo>
                    <a:pt x="760" y="8321"/>
                  </a:lnTo>
                  <a:lnTo>
                    <a:pt x="972" y="7772"/>
                  </a:lnTo>
                  <a:lnTo>
                    <a:pt x="1225" y="7181"/>
                  </a:lnTo>
                  <a:lnTo>
                    <a:pt x="1521" y="6632"/>
                  </a:lnTo>
                  <a:lnTo>
                    <a:pt x="1816" y="6125"/>
                  </a:lnTo>
                  <a:lnTo>
                    <a:pt x="2154" y="5618"/>
                  </a:lnTo>
                  <a:lnTo>
                    <a:pt x="2492" y="5111"/>
                  </a:lnTo>
                  <a:lnTo>
                    <a:pt x="2872" y="4604"/>
                  </a:lnTo>
                  <a:lnTo>
                    <a:pt x="3295" y="4182"/>
                  </a:lnTo>
                  <a:lnTo>
                    <a:pt x="3717" y="3717"/>
                  </a:lnTo>
                  <a:lnTo>
                    <a:pt x="4140" y="3295"/>
                  </a:lnTo>
                  <a:lnTo>
                    <a:pt x="4604" y="2915"/>
                  </a:lnTo>
                  <a:lnTo>
                    <a:pt x="5069" y="2535"/>
                  </a:lnTo>
                  <a:lnTo>
                    <a:pt x="5576" y="2154"/>
                  </a:lnTo>
                  <a:lnTo>
                    <a:pt x="6083" y="1859"/>
                  </a:lnTo>
                  <a:lnTo>
                    <a:pt x="6632" y="1521"/>
                  </a:lnTo>
                  <a:lnTo>
                    <a:pt x="7181" y="1267"/>
                  </a:lnTo>
                  <a:lnTo>
                    <a:pt x="7730" y="1014"/>
                  </a:lnTo>
                  <a:lnTo>
                    <a:pt x="8321" y="761"/>
                  </a:lnTo>
                  <a:lnTo>
                    <a:pt x="8913" y="592"/>
                  </a:lnTo>
                  <a:lnTo>
                    <a:pt x="9504" y="423"/>
                  </a:lnTo>
                  <a:lnTo>
                    <a:pt x="10138" y="254"/>
                  </a:lnTo>
                  <a:lnTo>
                    <a:pt x="10729" y="169"/>
                  </a:lnTo>
                  <a:lnTo>
                    <a:pt x="11405" y="85"/>
                  </a:lnTo>
                  <a:lnTo>
                    <a:pt x="12038" y="0"/>
                  </a:lnTo>
                  <a:lnTo>
                    <a:pt x="12672" y="0"/>
                  </a:lnTo>
                  <a:lnTo>
                    <a:pt x="12672" y="0"/>
                  </a:lnTo>
                  <a:lnTo>
                    <a:pt x="13348" y="0"/>
                  </a:lnTo>
                  <a:lnTo>
                    <a:pt x="13981" y="85"/>
                  </a:lnTo>
                  <a:lnTo>
                    <a:pt x="14615" y="169"/>
                  </a:lnTo>
                  <a:lnTo>
                    <a:pt x="15249" y="254"/>
                  </a:lnTo>
                  <a:lnTo>
                    <a:pt x="15840" y="423"/>
                  </a:lnTo>
                  <a:lnTo>
                    <a:pt x="16473" y="592"/>
                  </a:lnTo>
                  <a:lnTo>
                    <a:pt x="17065" y="761"/>
                  </a:lnTo>
                  <a:lnTo>
                    <a:pt x="17614" y="1014"/>
                  </a:lnTo>
                  <a:lnTo>
                    <a:pt x="18205" y="1267"/>
                  </a:lnTo>
                  <a:lnTo>
                    <a:pt x="18712" y="1521"/>
                  </a:lnTo>
                  <a:lnTo>
                    <a:pt x="19261" y="1859"/>
                  </a:lnTo>
                  <a:lnTo>
                    <a:pt x="19768" y="2154"/>
                  </a:lnTo>
                  <a:lnTo>
                    <a:pt x="20275" y="2535"/>
                  </a:lnTo>
                  <a:lnTo>
                    <a:pt x="20740" y="2915"/>
                  </a:lnTo>
                  <a:lnTo>
                    <a:pt x="21204" y="3295"/>
                  </a:lnTo>
                  <a:lnTo>
                    <a:pt x="21669" y="3717"/>
                  </a:lnTo>
                  <a:lnTo>
                    <a:pt x="22091" y="4182"/>
                  </a:lnTo>
                  <a:lnTo>
                    <a:pt x="22471" y="4604"/>
                  </a:lnTo>
                  <a:lnTo>
                    <a:pt x="22852" y="5111"/>
                  </a:lnTo>
                  <a:lnTo>
                    <a:pt x="23190" y="5618"/>
                  </a:lnTo>
                  <a:lnTo>
                    <a:pt x="23527" y="6125"/>
                  </a:lnTo>
                  <a:lnTo>
                    <a:pt x="23823" y="6632"/>
                  </a:lnTo>
                  <a:lnTo>
                    <a:pt x="24119" y="7181"/>
                  </a:lnTo>
                  <a:lnTo>
                    <a:pt x="24372" y="7772"/>
                  </a:lnTo>
                  <a:lnTo>
                    <a:pt x="24583" y="8321"/>
                  </a:lnTo>
                  <a:lnTo>
                    <a:pt x="24795" y="8913"/>
                  </a:lnTo>
                  <a:lnTo>
                    <a:pt x="24964" y="9504"/>
                  </a:lnTo>
                  <a:lnTo>
                    <a:pt x="25133" y="10138"/>
                  </a:lnTo>
                  <a:lnTo>
                    <a:pt x="25217" y="10771"/>
                  </a:lnTo>
                  <a:lnTo>
                    <a:pt x="25302" y="11405"/>
                  </a:lnTo>
                  <a:lnTo>
                    <a:pt x="25344" y="12038"/>
                  </a:lnTo>
                  <a:lnTo>
                    <a:pt x="25386" y="12714"/>
                  </a:lnTo>
                  <a:lnTo>
                    <a:pt x="25386" y="12714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2183250" y="2072900"/>
              <a:ext cx="537500" cy="537525"/>
            </a:xfrm>
            <a:custGeom>
              <a:avLst/>
              <a:gdLst/>
              <a:ahLst/>
              <a:cxnLst/>
              <a:rect l="l" t="t" r="r" b="b"/>
              <a:pathLst>
                <a:path w="21500" h="21501" fill="none" extrusionOk="0">
                  <a:moveTo>
                    <a:pt x="10729" y="0"/>
                  </a:moveTo>
                  <a:lnTo>
                    <a:pt x="10729" y="0"/>
                  </a:lnTo>
                  <a:lnTo>
                    <a:pt x="11278" y="0"/>
                  </a:lnTo>
                  <a:lnTo>
                    <a:pt x="11827" y="42"/>
                  </a:lnTo>
                  <a:lnTo>
                    <a:pt x="12376" y="127"/>
                  </a:lnTo>
                  <a:lnTo>
                    <a:pt x="12925" y="211"/>
                  </a:lnTo>
                  <a:lnTo>
                    <a:pt x="13432" y="338"/>
                  </a:lnTo>
                  <a:lnTo>
                    <a:pt x="13939" y="507"/>
                  </a:lnTo>
                  <a:lnTo>
                    <a:pt x="14446" y="676"/>
                  </a:lnTo>
                  <a:lnTo>
                    <a:pt x="14911" y="845"/>
                  </a:lnTo>
                  <a:lnTo>
                    <a:pt x="15418" y="1056"/>
                  </a:lnTo>
                  <a:lnTo>
                    <a:pt x="15882" y="1310"/>
                  </a:lnTo>
                  <a:lnTo>
                    <a:pt x="16769" y="1859"/>
                  </a:lnTo>
                  <a:lnTo>
                    <a:pt x="17572" y="2450"/>
                  </a:lnTo>
                  <a:lnTo>
                    <a:pt x="18332" y="3168"/>
                  </a:lnTo>
                  <a:lnTo>
                    <a:pt x="19050" y="3928"/>
                  </a:lnTo>
                  <a:lnTo>
                    <a:pt x="19641" y="4731"/>
                  </a:lnTo>
                  <a:lnTo>
                    <a:pt x="20191" y="5618"/>
                  </a:lnTo>
                  <a:lnTo>
                    <a:pt x="20444" y="6083"/>
                  </a:lnTo>
                  <a:lnTo>
                    <a:pt x="20655" y="6590"/>
                  </a:lnTo>
                  <a:lnTo>
                    <a:pt x="20824" y="7054"/>
                  </a:lnTo>
                  <a:lnTo>
                    <a:pt x="20993" y="7561"/>
                  </a:lnTo>
                  <a:lnTo>
                    <a:pt x="21162" y="8068"/>
                  </a:lnTo>
                  <a:lnTo>
                    <a:pt x="21289" y="8575"/>
                  </a:lnTo>
                  <a:lnTo>
                    <a:pt x="21373" y="9124"/>
                  </a:lnTo>
                  <a:lnTo>
                    <a:pt x="21416" y="9673"/>
                  </a:lnTo>
                  <a:lnTo>
                    <a:pt x="21458" y="10180"/>
                  </a:lnTo>
                  <a:lnTo>
                    <a:pt x="21500" y="10771"/>
                  </a:lnTo>
                  <a:lnTo>
                    <a:pt x="21500" y="10771"/>
                  </a:lnTo>
                  <a:lnTo>
                    <a:pt x="21458" y="11320"/>
                  </a:lnTo>
                  <a:lnTo>
                    <a:pt x="21416" y="11869"/>
                  </a:lnTo>
                  <a:lnTo>
                    <a:pt x="21373" y="12376"/>
                  </a:lnTo>
                  <a:lnTo>
                    <a:pt x="21289" y="12925"/>
                  </a:lnTo>
                  <a:lnTo>
                    <a:pt x="21162" y="13432"/>
                  </a:lnTo>
                  <a:lnTo>
                    <a:pt x="20993" y="13939"/>
                  </a:lnTo>
                  <a:lnTo>
                    <a:pt x="20824" y="14446"/>
                  </a:lnTo>
                  <a:lnTo>
                    <a:pt x="20655" y="14953"/>
                  </a:lnTo>
                  <a:lnTo>
                    <a:pt x="20444" y="15418"/>
                  </a:lnTo>
                  <a:lnTo>
                    <a:pt x="20191" y="15882"/>
                  </a:lnTo>
                  <a:lnTo>
                    <a:pt x="19641" y="16769"/>
                  </a:lnTo>
                  <a:lnTo>
                    <a:pt x="19050" y="17572"/>
                  </a:lnTo>
                  <a:lnTo>
                    <a:pt x="18332" y="18332"/>
                  </a:lnTo>
                  <a:lnTo>
                    <a:pt x="17572" y="19050"/>
                  </a:lnTo>
                  <a:lnTo>
                    <a:pt x="16769" y="19684"/>
                  </a:lnTo>
                  <a:lnTo>
                    <a:pt x="15882" y="20191"/>
                  </a:lnTo>
                  <a:lnTo>
                    <a:pt x="15418" y="20444"/>
                  </a:lnTo>
                  <a:lnTo>
                    <a:pt x="14911" y="20655"/>
                  </a:lnTo>
                  <a:lnTo>
                    <a:pt x="14446" y="20866"/>
                  </a:lnTo>
                  <a:lnTo>
                    <a:pt x="13939" y="21035"/>
                  </a:lnTo>
                  <a:lnTo>
                    <a:pt x="13432" y="21162"/>
                  </a:lnTo>
                  <a:lnTo>
                    <a:pt x="12925" y="21289"/>
                  </a:lnTo>
                  <a:lnTo>
                    <a:pt x="12376" y="21373"/>
                  </a:lnTo>
                  <a:lnTo>
                    <a:pt x="11827" y="21458"/>
                  </a:lnTo>
                  <a:lnTo>
                    <a:pt x="11278" y="21500"/>
                  </a:lnTo>
                  <a:lnTo>
                    <a:pt x="10729" y="21500"/>
                  </a:lnTo>
                  <a:lnTo>
                    <a:pt x="10729" y="21500"/>
                  </a:lnTo>
                  <a:lnTo>
                    <a:pt x="10180" y="21500"/>
                  </a:lnTo>
                  <a:lnTo>
                    <a:pt x="9631" y="21458"/>
                  </a:lnTo>
                  <a:lnTo>
                    <a:pt x="9082" y="21373"/>
                  </a:lnTo>
                  <a:lnTo>
                    <a:pt x="8575" y="21289"/>
                  </a:lnTo>
                  <a:lnTo>
                    <a:pt x="8068" y="21162"/>
                  </a:lnTo>
                  <a:lnTo>
                    <a:pt x="7561" y="21035"/>
                  </a:lnTo>
                  <a:lnTo>
                    <a:pt x="7054" y="20866"/>
                  </a:lnTo>
                  <a:lnTo>
                    <a:pt x="6547" y="20655"/>
                  </a:lnTo>
                  <a:lnTo>
                    <a:pt x="6083" y="20444"/>
                  </a:lnTo>
                  <a:lnTo>
                    <a:pt x="5618" y="20191"/>
                  </a:lnTo>
                  <a:lnTo>
                    <a:pt x="4731" y="19684"/>
                  </a:lnTo>
                  <a:lnTo>
                    <a:pt x="3886" y="19050"/>
                  </a:lnTo>
                  <a:lnTo>
                    <a:pt x="3126" y="18332"/>
                  </a:lnTo>
                  <a:lnTo>
                    <a:pt x="2450" y="17572"/>
                  </a:lnTo>
                  <a:lnTo>
                    <a:pt x="1816" y="16769"/>
                  </a:lnTo>
                  <a:lnTo>
                    <a:pt x="1267" y="15882"/>
                  </a:lnTo>
                  <a:lnTo>
                    <a:pt x="1056" y="15418"/>
                  </a:lnTo>
                  <a:lnTo>
                    <a:pt x="845" y="14953"/>
                  </a:lnTo>
                  <a:lnTo>
                    <a:pt x="634" y="14446"/>
                  </a:lnTo>
                  <a:lnTo>
                    <a:pt x="465" y="13939"/>
                  </a:lnTo>
                  <a:lnTo>
                    <a:pt x="338" y="13432"/>
                  </a:lnTo>
                  <a:lnTo>
                    <a:pt x="211" y="12925"/>
                  </a:lnTo>
                  <a:lnTo>
                    <a:pt x="127" y="12376"/>
                  </a:lnTo>
                  <a:lnTo>
                    <a:pt x="42" y="11869"/>
                  </a:lnTo>
                  <a:lnTo>
                    <a:pt x="0" y="11320"/>
                  </a:lnTo>
                  <a:lnTo>
                    <a:pt x="0" y="10771"/>
                  </a:lnTo>
                  <a:lnTo>
                    <a:pt x="0" y="10771"/>
                  </a:lnTo>
                  <a:lnTo>
                    <a:pt x="0" y="10180"/>
                  </a:lnTo>
                  <a:lnTo>
                    <a:pt x="42" y="9673"/>
                  </a:lnTo>
                  <a:lnTo>
                    <a:pt x="127" y="9124"/>
                  </a:lnTo>
                  <a:lnTo>
                    <a:pt x="211" y="8575"/>
                  </a:lnTo>
                  <a:lnTo>
                    <a:pt x="338" y="8068"/>
                  </a:lnTo>
                  <a:lnTo>
                    <a:pt x="465" y="7561"/>
                  </a:lnTo>
                  <a:lnTo>
                    <a:pt x="634" y="7054"/>
                  </a:lnTo>
                  <a:lnTo>
                    <a:pt x="845" y="6590"/>
                  </a:lnTo>
                  <a:lnTo>
                    <a:pt x="1056" y="6083"/>
                  </a:lnTo>
                  <a:lnTo>
                    <a:pt x="1267" y="5618"/>
                  </a:lnTo>
                  <a:lnTo>
                    <a:pt x="1816" y="4731"/>
                  </a:lnTo>
                  <a:lnTo>
                    <a:pt x="2450" y="3928"/>
                  </a:lnTo>
                  <a:lnTo>
                    <a:pt x="3126" y="3168"/>
                  </a:lnTo>
                  <a:lnTo>
                    <a:pt x="3886" y="2450"/>
                  </a:lnTo>
                  <a:lnTo>
                    <a:pt x="4731" y="1859"/>
                  </a:lnTo>
                  <a:lnTo>
                    <a:pt x="5618" y="1310"/>
                  </a:lnTo>
                  <a:lnTo>
                    <a:pt x="6083" y="1056"/>
                  </a:lnTo>
                  <a:lnTo>
                    <a:pt x="6547" y="845"/>
                  </a:lnTo>
                  <a:lnTo>
                    <a:pt x="7054" y="676"/>
                  </a:lnTo>
                  <a:lnTo>
                    <a:pt x="7561" y="507"/>
                  </a:lnTo>
                  <a:lnTo>
                    <a:pt x="8068" y="338"/>
                  </a:lnTo>
                  <a:lnTo>
                    <a:pt x="8575" y="211"/>
                  </a:lnTo>
                  <a:lnTo>
                    <a:pt x="9082" y="127"/>
                  </a:lnTo>
                  <a:lnTo>
                    <a:pt x="9631" y="42"/>
                  </a:lnTo>
                  <a:lnTo>
                    <a:pt x="10180" y="0"/>
                  </a:lnTo>
                  <a:lnTo>
                    <a:pt x="10729" y="0"/>
                  </a:lnTo>
                  <a:lnTo>
                    <a:pt x="1072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2231825" y="2121475"/>
              <a:ext cx="440350" cy="440350"/>
            </a:xfrm>
            <a:custGeom>
              <a:avLst/>
              <a:gdLst/>
              <a:ahLst/>
              <a:cxnLst/>
              <a:rect l="l" t="t" r="r" b="b"/>
              <a:pathLst>
                <a:path w="17614" h="17614" fill="none" extrusionOk="0">
                  <a:moveTo>
                    <a:pt x="8786" y="0"/>
                  </a:moveTo>
                  <a:lnTo>
                    <a:pt x="8786" y="0"/>
                  </a:lnTo>
                  <a:lnTo>
                    <a:pt x="9715" y="42"/>
                  </a:lnTo>
                  <a:lnTo>
                    <a:pt x="10560" y="169"/>
                  </a:lnTo>
                  <a:lnTo>
                    <a:pt x="11405" y="380"/>
                  </a:lnTo>
                  <a:lnTo>
                    <a:pt x="12207" y="676"/>
                  </a:lnTo>
                  <a:lnTo>
                    <a:pt x="13010" y="1056"/>
                  </a:lnTo>
                  <a:lnTo>
                    <a:pt x="13728" y="1521"/>
                  </a:lnTo>
                  <a:lnTo>
                    <a:pt x="14404" y="2028"/>
                  </a:lnTo>
                  <a:lnTo>
                    <a:pt x="15037" y="2577"/>
                  </a:lnTo>
                  <a:lnTo>
                    <a:pt x="15586" y="3210"/>
                  </a:lnTo>
                  <a:lnTo>
                    <a:pt x="16093" y="3886"/>
                  </a:lnTo>
                  <a:lnTo>
                    <a:pt x="16558" y="4604"/>
                  </a:lnTo>
                  <a:lnTo>
                    <a:pt x="16896" y="5365"/>
                  </a:lnTo>
                  <a:lnTo>
                    <a:pt x="17192" y="6209"/>
                  </a:lnTo>
                  <a:lnTo>
                    <a:pt x="17403" y="7054"/>
                  </a:lnTo>
                  <a:lnTo>
                    <a:pt x="17572" y="7899"/>
                  </a:lnTo>
                  <a:lnTo>
                    <a:pt x="17614" y="8828"/>
                  </a:lnTo>
                  <a:lnTo>
                    <a:pt x="17614" y="8828"/>
                  </a:lnTo>
                  <a:lnTo>
                    <a:pt x="17572" y="9715"/>
                  </a:lnTo>
                  <a:lnTo>
                    <a:pt x="17403" y="10602"/>
                  </a:lnTo>
                  <a:lnTo>
                    <a:pt x="17192" y="11447"/>
                  </a:lnTo>
                  <a:lnTo>
                    <a:pt x="16896" y="12250"/>
                  </a:lnTo>
                  <a:lnTo>
                    <a:pt x="16558" y="13010"/>
                  </a:lnTo>
                  <a:lnTo>
                    <a:pt x="16093" y="13728"/>
                  </a:lnTo>
                  <a:lnTo>
                    <a:pt x="15586" y="14404"/>
                  </a:lnTo>
                  <a:lnTo>
                    <a:pt x="15037" y="15037"/>
                  </a:lnTo>
                  <a:lnTo>
                    <a:pt x="14404" y="15587"/>
                  </a:lnTo>
                  <a:lnTo>
                    <a:pt x="13728" y="16093"/>
                  </a:lnTo>
                  <a:lnTo>
                    <a:pt x="13010" y="16558"/>
                  </a:lnTo>
                  <a:lnTo>
                    <a:pt x="12207" y="16938"/>
                  </a:lnTo>
                  <a:lnTo>
                    <a:pt x="11405" y="17234"/>
                  </a:lnTo>
                  <a:lnTo>
                    <a:pt x="10560" y="17445"/>
                  </a:lnTo>
                  <a:lnTo>
                    <a:pt x="9715" y="17572"/>
                  </a:lnTo>
                  <a:lnTo>
                    <a:pt x="8786" y="17614"/>
                  </a:lnTo>
                  <a:lnTo>
                    <a:pt x="8786" y="17614"/>
                  </a:lnTo>
                  <a:lnTo>
                    <a:pt x="7899" y="17572"/>
                  </a:lnTo>
                  <a:lnTo>
                    <a:pt x="7012" y="17445"/>
                  </a:lnTo>
                  <a:lnTo>
                    <a:pt x="6167" y="17234"/>
                  </a:lnTo>
                  <a:lnTo>
                    <a:pt x="5365" y="16938"/>
                  </a:lnTo>
                  <a:lnTo>
                    <a:pt x="4604" y="16558"/>
                  </a:lnTo>
                  <a:lnTo>
                    <a:pt x="3886" y="16093"/>
                  </a:lnTo>
                  <a:lnTo>
                    <a:pt x="3210" y="15587"/>
                  </a:lnTo>
                  <a:lnTo>
                    <a:pt x="2577" y="15037"/>
                  </a:lnTo>
                  <a:lnTo>
                    <a:pt x="1985" y="14404"/>
                  </a:lnTo>
                  <a:lnTo>
                    <a:pt x="1479" y="13728"/>
                  </a:lnTo>
                  <a:lnTo>
                    <a:pt x="1056" y="13010"/>
                  </a:lnTo>
                  <a:lnTo>
                    <a:pt x="676" y="12250"/>
                  </a:lnTo>
                  <a:lnTo>
                    <a:pt x="380" y="11447"/>
                  </a:lnTo>
                  <a:lnTo>
                    <a:pt x="169" y="10602"/>
                  </a:lnTo>
                  <a:lnTo>
                    <a:pt x="42" y="9715"/>
                  </a:lnTo>
                  <a:lnTo>
                    <a:pt x="0" y="8828"/>
                  </a:lnTo>
                  <a:lnTo>
                    <a:pt x="0" y="8828"/>
                  </a:lnTo>
                  <a:lnTo>
                    <a:pt x="42" y="7899"/>
                  </a:lnTo>
                  <a:lnTo>
                    <a:pt x="169" y="7054"/>
                  </a:lnTo>
                  <a:lnTo>
                    <a:pt x="380" y="6209"/>
                  </a:lnTo>
                  <a:lnTo>
                    <a:pt x="676" y="5365"/>
                  </a:lnTo>
                  <a:lnTo>
                    <a:pt x="1056" y="4604"/>
                  </a:lnTo>
                  <a:lnTo>
                    <a:pt x="1479" y="3886"/>
                  </a:lnTo>
                  <a:lnTo>
                    <a:pt x="1985" y="3210"/>
                  </a:lnTo>
                  <a:lnTo>
                    <a:pt x="2577" y="2577"/>
                  </a:lnTo>
                  <a:lnTo>
                    <a:pt x="3210" y="2028"/>
                  </a:lnTo>
                  <a:lnTo>
                    <a:pt x="3886" y="1521"/>
                  </a:lnTo>
                  <a:lnTo>
                    <a:pt x="4604" y="1056"/>
                  </a:lnTo>
                  <a:lnTo>
                    <a:pt x="5365" y="676"/>
                  </a:lnTo>
                  <a:lnTo>
                    <a:pt x="6167" y="380"/>
                  </a:lnTo>
                  <a:lnTo>
                    <a:pt x="7012" y="169"/>
                  </a:lnTo>
                  <a:lnTo>
                    <a:pt x="7899" y="42"/>
                  </a:lnTo>
                  <a:lnTo>
                    <a:pt x="8786" y="0"/>
                  </a:lnTo>
                  <a:lnTo>
                    <a:pt x="878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2280400" y="2170050"/>
              <a:ext cx="343200" cy="343200"/>
            </a:xfrm>
            <a:custGeom>
              <a:avLst/>
              <a:gdLst/>
              <a:ahLst/>
              <a:cxnLst/>
              <a:rect l="l" t="t" r="r" b="b"/>
              <a:pathLst>
                <a:path w="13728" h="13728" fill="none" extrusionOk="0">
                  <a:moveTo>
                    <a:pt x="6843" y="0"/>
                  </a:moveTo>
                  <a:lnTo>
                    <a:pt x="6843" y="0"/>
                  </a:lnTo>
                  <a:lnTo>
                    <a:pt x="7561" y="42"/>
                  </a:lnTo>
                  <a:lnTo>
                    <a:pt x="8237" y="127"/>
                  </a:lnTo>
                  <a:lnTo>
                    <a:pt x="8913" y="296"/>
                  </a:lnTo>
                  <a:lnTo>
                    <a:pt x="9504" y="549"/>
                  </a:lnTo>
                  <a:lnTo>
                    <a:pt x="10138" y="845"/>
                  </a:lnTo>
                  <a:lnTo>
                    <a:pt x="10687" y="1183"/>
                  </a:lnTo>
                  <a:lnTo>
                    <a:pt x="11236" y="1563"/>
                  </a:lnTo>
                  <a:lnTo>
                    <a:pt x="11700" y="2028"/>
                  </a:lnTo>
                  <a:lnTo>
                    <a:pt x="12165" y="2492"/>
                  </a:lnTo>
                  <a:lnTo>
                    <a:pt x="12545" y="3041"/>
                  </a:lnTo>
                  <a:lnTo>
                    <a:pt x="12883" y="3591"/>
                  </a:lnTo>
                  <a:lnTo>
                    <a:pt x="13179" y="4182"/>
                  </a:lnTo>
                  <a:lnTo>
                    <a:pt x="13390" y="4816"/>
                  </a:lnTo>
                  <a:lnTo>
                    <a:pt x="13559" y="5491"/>
                  </a:lnTo>
                  <a:lnTo>
                    <a:pt x="13686" y="6167"/>
                  </a:lnTo>
                  <a:lnTo>
                    <a:pt x="13728" y="6885"/>
                  </a:lnTo>
                  <a:lnTo>
                    <a:pt x="13728" y="6885"/>
                  </a:lnTo>
                  <a:lnTo>
                    <a:pt x="13686" y="7561"/>
                  </a:lnTo>
                  <a:lnTo>
                    <a:pt x="13559" y="8237"/>
                  </a:lnTo>
                  <a:lnTo>
                    <a:pt x="13390" y="8913"/>
                  </a:lnTo>
                  <a:lnTo>
                    <a:pt x="13179" y="9546"/>
                  </a:lnTo>
                  <a:lnTo>
                    <a:pt x="12883" y="10138"/>
                  </a:lnTo>
                  <a:lnTo>
                    <a:pt x="12545" y="10687"/>
                  </a:lnTo>
                  <a:lnTo>
                    <a:pt x="12165" y="11236"/>
                  </a:lnTo>
                  <a:lnTo>
                    <a:pt x="11700" y="11701"/>
                  </a:lnTo>
                  <a:lnTo>
                    <a:pt x="11236" y="12165"/>
                  </a:lnTo>
                  <a:lnTo>
                    <a:pt x="10687" y="12545"/>
                  </a:lnTo>
                  <a:lnTo>
                    <a:pt x="10138" y="12883"/>
                  </a:lnTo>
                  <a:lnTo>
                    <a:pt x="9504" y="13179"/>
                  </a:lnTo>
                  <a:lnTo>
                    <a:pt x="8913" y="13432"/>
                  </a:lnTo>
                  <a:lnTo>
                    <a:pt x="8237" y="13601"/>
                  </a:lnTo>
                  <a:lnTo>
                    <a:pt x="7561" y="13686"/>
                  </a:lnTo>
                  <a:lnTo>
                    <a:pt x="6843" y="13728"/>
                  </a:lnTo>
                  <a:lnTo>
                    <a:pt x="6843" y="13728"/>
                  </a:lnTo>
                  <a:lnTo>
                    <a:pt x="6167" y="13686"/>
                  </a:lnTo>
                  <a:lnTo>
                    <a:pt x="5449" y="13601"/>
                  </a:lnTo>
                  <a:lnTo>
                    <a:pt x="4815" y="13432"/>
                  </a:lnTo>
                  <a:lnTo>
                    <a:pt x="4182" y="13179"/>
                  </a:lnTo>
                  <a:lnTo>
                    <a:pt x="3590" y="12883"/>
                  </a:lnTo>
                  <a:lnTo>
                    <a:pt x="2999" y="12545"/>
                  </a:lnTo>
                  <a:lnTo>
                    <a:pt x="2492" y="12165"/>
                  </a:lnTo>
                  <a:lnTo>
                    <a:pt x="1985" y="11701"/>
                  </a:lnTo>
                  <a:lnTo>
                    <a:pt x="1563" y="11236"/>
                  </a:lnTo>
                  <a:lnTo>
                    <a:pt x="1183" y="10687"/>
                  </a:lnTo>
                  <a:lnTo>
                    <a:pt x="803" y="10138"/>
                  </a:lnTo>
                  <a:lnTo>
                    <a:pt x="549" y="9546"/>
                  </a:lnTo>
                  <a:lnTo>
                    <a:pt x="296" y="8913"/>
                  </a:lnTo>
                  <a:lnTo>
                    <a:pt x="127" y="8237"/>
                  </a:lnTo>
                  <a:lnTo>
                    <a:pt x="42" y="7561"/>
                  </a:lnTo>
                  <a:lnTo>
                    <a:pt x="0" y="6885"/>
                  </a:lnTo>
                  <a:lnTo>
                    <a:pt x="0" y="6885"/>
                  </a:lnTo>
                  <a:lnTo>
                    <a:pt x="42" y="6167"/>
                  </a:lnTo>
                  <a:lnTo>
                    <a:pt x="127" y="5491"/>
                  </a:lnTo>
                  <a:lnTo>
                    <a:pt x="296" y="4816"/>
                  </a:lnTo>
                  <a:lnTo>
                    <a:pt x="549" y="4182"/>
                  </a:lnTo>
                  <a:lnTo>
                    <a:pt x="803" y="3591"/>
                  </a:lnTo>
                  <a:lnTo>
                    <a:pt x="1183" y="3041"/>
                  </a:lnTo>
                  <a:lnTo>
                    <a:pt x="1563" y="2492"/>
                  </a:lnTo>
                  <a:lnTo>
                    <a:pt x="1985" y="2028"/>
                  </a:lnTo>
                  <a:lnTo>
                    <a:pt x="2492" y="1563"/>
                  </a:lnTo>
                  <a:lnTo>
                    <a:pt x="2999" y="1183"/>
                  </a:lnTo>
                  <a:lnTo>
                    <a:pt x="3590" y="845"/>
                  </a:lnTo>
                  <a:lnTo>
                    <a:pt x="4182" y="549"/>
                  </a:lnTo>
                  <a:lnTo>
                    <a:pt x="4815" y="296"/>
                  </a:lnTo>
                  <a:lnTo>
                    <a:pt x="5449" y="127"/>
                  </a:lnTo>
                  <a:lnTo>
                    <a:pt x="6167" y="42"/>
                  </a:lnTo>
                  <a:lnTo>
                    <a:pt x="6843" y="0"/>
                  </a:lnTo>
                  <a:lnTo>
                    <a:pt x="684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328975" y="2218625"/>
              <a:ext cx="246050" cy="246050"/>
            </a:xfrm>
            <a:custGeom>
              <a:avLst/>
              <a:gdLst/>
              <a:ahLst/>
              <a:cxnLst/>
              <a:rect l="l" t="t" r="r" b="b"/>
              <a:pathLst>
                <a:path w="9842" h="9842" fill="none" extrusionOk="0">
                  <a:moveTo>
                    <a:pt x="4900" y="0"/>
                  </a:moveTo>
                  <a:lnTo>
                    <a:pt x="4900" y="0"/>
                  </a:lnTo>
                  <a:lnTo>
                    <a:pt x="5407" y="42"/>
                  </a:lnTo>
                  <a:lnTo>
                    <a:pt x="5914" y="127"/>
                  </a:lnTo>
                  <a:lnTo>
                    <a:pt x="6378" y="211"/>
                  </a:lnTo>
                  <a:lnTo>
                    <a:pt x="6843" y="380"/>
                  </a:lnTo>
                  <a:lnTo>
                    <a:pt x="7265" y="592"/>
                  </a:lnTo>
                  <a:lnTo>
                    <a:pt x="7645" y="845"/>
                  </a:lnTo>
                  <a:lnTo>
                    <a:pt x="8026" y="1141"/>
                  </a:lnTo>
                  <a:lnTo>
                    <a:pt x="8406" y="1436"/>
                  </a:lnTo>
                  <a:lnTo>
                    <a:pt x="8701" y="1817"/>
                  </a:lnTo>
                  <a:lnTo>
                    <a:pt x="8997" y="2154"/>
                  </a:lnTo>
                  <a:lnTo>
                    <a:pt x="9251" y="2577"/>
                  </a:lnTo>
                  <a:lnTo>
                    <a:pt x="9420" y="2999"/>
                  </a:lnTo>
                  <a:lnTo>
                    <a:pt x="9589" y="3464"/>
                  </a:lnTo>
                  <a:lnTo>
                    <a:pt x="9715" y="3928"/>
                  </a:lnTo>
                  <a:lnTo>
                    <a:pt x="9800" y="4435"/>
                  </a:lnTo>
                  <a:lnTo>
                    <a:pt x="9842" y="4942"/>
                  </a:lnTo>
                  <a:lnTo>
                    <a:pt x="9842" y="4942"/>
                  </a:lnTo>
                  <a:lnTo>
                    <a:pt x="9800" y="5407"/>
                  </a:lnTo>
                  <a:lnTo>
                    <a:pt x="9715" y="5914"/>
                  </a:lnTo>
                  <a:lnTo>
                    <a:pt x="9589" y="6378"/>
                  </a:lnTo>
                  <a:lnTo>
                    <a:pt x="9420" y="6843"/>
                  </a:lnTo>
                  <a:lnTo>
                    <a:pt x="9251" y="7265"/>
                  </a:lnTo>
                  <a:lnTo>
                    <a:pt x="8997" y="7688"/>
                  </a:lnTo>
                  <a:lnTo>
                    <a:pt x="8701" y="8068"/>
                  </a:lnTo>
                  <a:lnTo>
                    <a:pt x="8406" y="8406"/>
                  </a:lnTo>
                  <a:lnTo>
                    <a:pt x="8026" y="8702"/>
                  </a:lnTo>
                  <a:lnTo>
                    <a:pt x="7645" y="8997"/>
                  </a:lnTo>
                  <a:lnTo>
                    <a:pt x="7265" y="9251"/>
                  </a:lnTo>
                  <a:lnTo>
                    <a:pt x="6843" y="9462"/>
                  </a:lnTo>
                  <a:lnTo>
                    <a:pt x="6378" y="9631"/>
                  </a:lnTo>
                  <a:lnTo>
                    <a:pt x="5914" y="9758"/>
                  </a:lnTo>
                  <a:lnTo>
                    <a:pt x="5407" y="9800"/>
                  </a:lnTo>
                  <a:lnTo>
                    <a:pt x="4900" y="9842"/>
                  </a:lnTo>
                  <a:lnTo>
                    <a:pt x="4900" y="9842"/>
                  </a:lnTo>
                  <a:lnTo>
                    <a:pt x="4393" y="9800"/>
                  </a:lnTo>
                  <a:lnTo>
                    <a:pt x="3928" y="9758"/>
                  </a:lnTo>
                  <a:lnTo>
                    <a:pt x="3464" y="9631"/>
                  </a:lnTo>
                  <a:lnTo>
                    <a:pt x="2999" y="9462"/>
                  </a:lnTo>
                  <a:lnTo>
                    <a:pt x="2577" y="9251"/>
                  </a:lnTo>
                  <a:lnTo>
                    <a:pt x="2154" y="8997"/>
                  </a:lnTo>
                  <a:lnTo>
                    <a:pt x="1774" y="8702"/>
                  </a:lnTo>
                  <a:lnTo>
                    <a:pt x="1436" y="8406"/>
                  </a:lnTo>
                  <a:lnTo>
                    <a:pt x="1098" y="8068"/>
                  </a:lnTo>
                  <a:lnTo>
                    <a:pt x="845" y="7688"/>
                  </a:lnTo>
                  <a:lnTo>
                    <a:pt x="592" y="7265"/>
                  </a:lnTo>
                  <a:lnTo>
                    <a:pt x="380" y="6843"/>
                  </a:lnTo>
                  <a:lnTo>
                    <a:pt x="211" y="6378"/>
                  </a:lnTo>
                  <a:lnTo>
                    <a:pt x="85" y="5914"/>
                  </a:lnTo>
                  <a:lnTo>
                    <a:pt x="0" y="5407"/>
                  </a:lnTo>
                  <a:lnTo>
                    <a:pt x="0" y="4942"/>
                  </a:lnTo>
                  <a:lnTo>
                    <a:pt x="0" y="4942"/>
                  </a:lnTo>
                  <a:lnTo>
                    <a:pt x="0" y="4435"/>
                  </a:lnTo>
                  <a:lnTo>
                    <a:pt x="85" y="3928"/>
                  </a:lnTo>
                  <a:lnTo>
                    <a:pt x="211" y="3464"/>
                  </a:lnTo>
                  <a:lnTo>
                    <a:pt x="380" y="2999"/>
                  </a:lnTo>
                  <a:lnTo>
                    <a:pt x="592" y="2577"/>
                  </a:lnTo>
                  <a:lnTo>
                    <a:pt x="845" y="2154"/>
                  </a:lnTo>
                  <a:lnTo>
                    <a:pt x="1098" y="1817"/>
                  </a:lnTo>
                  <a:lnTo>
                    <a:pt x="1436" y="1436"/>
                  </a:lnTo>
                  <a:lnTo>
                    <a:pt x="1774" y="1141"/>
                  </a:lnTo>
                  <a:lnTo>
                    <a:pt x="2154" y="845"/>
                  </a:lnTo>
                  <a:lnTo>
                    <a:pt x="2577" y="592"/>
                  </a:lnTo>
                  <a:lnTo>
                    <a:pt x="2999" y="380"/>
                  </a:lnTo>
                  <a:lnTo>
                    <a:pt x="3464" y="211"/>
                  </a:lnTo>
                  <a:lnTo>
                    <a:pt x="3928" y="127"/>
                  </a:lnTo>
                  <a:lnTo>
                    <a:pt x="4393" y="42"/>
                  </a:lnTo>
                  <a:lnTo>
                    <a:pt x="4900" y="0"/>
                  </a:lnTo>
                  <a:lnTo>
                    <a:pt x="490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2377550" y="2267200"/>
              <a:ext cx="148900" cy="148900"/>
            </a:xfrm>
            <a:custGeom>
              <a:avLst/>
              <a:gdLst/>
              <a:ahLst/>
              <a:cxnLst/>
              <a:rect l="l" t="t" r="r" b="b"/>
              <a:pathLst>
                <a:path w="5956" h="5956" fill="none" extrusionOk="0">
                  <a:moveTo>
                    <a:pt x="5956" y="2999"/>
                  </a:moveTo>
                  <a:lnTo>
                    <a:pt x="5956" y="2999"/>
                  </a:lnTo>
                  <a:lnTo>
                    <a:pt x="5914" y="3295"/>
                  </a:lnTo>
                  <a:lnTo>
                    <a:pt x="5871" y="3591"/>
                  </a:lnTo>
                  <a:lnTo>
                    <a:pt x="5787" y="3844"/>
                  </a:lnTo>
                  <a:lnTo>
                    <a:pt x="5702" y="4140"/>
                  </a:lnTo>
                  <a:lnTo>
                    <a:pt x="5576" y="4393"/>
                  </a:lnTo>
                  <a:lnTo>
                    <a:pt x="5449" y="4647"/>
                  </a:lnTo>
                  <a:lnTo>
                    <a:pt x="5280" y="4858"/>
                  </a:lnTo>
                  <a:lnTo>
                    <a:pt x="5069" y="5069"/>
                  </a:lnTo>
                  <a:lnTo>
                    <a:pt x="4858" y="5280"/>
                  </a:lnTo>
                  <a:lnTo>
                    <a:pt x="4647" y="5449"/>
                  </a:lnTo>
                  <a:lnTo>
                    <a:pt x="4393" y="5576"/>
                  </a:lnTo>
                  <a:lnTo>
                    <a:pt x="4140" y="5703"/>
                  </a:lnTo>
                  <a:lnTo>
                    <a:pt x="3844" y="5829"/>
                  </a:lnTo>
                  <a:lnTo>
                    <a:pt x="3548" y="5914"/>
                  </a:lnTo>
                  <a:lnTo>
                    <a:pt x="3253" y="5956"/>
                  </a:lnTo>
                  <a:lnTo>
                    <a:pt x="2957" y="5956"/>
                  </a:lnTo>
                  <a:lnTo>
                    <a:pt x="2957" y="5956"/>
                  </a:lnTo>
                  <a:lnTo>
                    <a:pt x="2661" y="5956"/>
                  </a:lnTo>
                  <a:lnTo>
                    <a:pt x="2366" y="5914"/>
                  </a:lnTo>
                  <a:lnTo>
                    <a:pt x="2070" y="5829"/>
                  </a:lnTo>
                  <a:lnTo>
                    <a:pt x="1816" y="5703"/>
                  </a:lnTo>
                  <a:lnTo>
                    <a:pt x="1563" y="5576"/>
                  </a:lnTo>
                  <a:lnTo>
                    <a:pt x="1310" y="5449"/>
                  </a:lnTo>
                  <a:lnTo>
                    <a:pt x="1056" y="5280"/>
                  </a:lnTo>
                  <a:lnTo>
                    <a:pt x="845" y="5069"/>
                  </a:lnTo>
                  <a:lnTo>
                    <a:pt x="676" y="4858"/>
                  </a:lnTo>
                  <a:lnTo>
                    <a:pt x="507" y="4647"/>
                  </a:lnTo>
                  <a:lnTo>
                    <a:pt x="338" y="4393"/>
                  </a:lnTo>
                  <a:lnTo>
                    <a:pt x="211" y="4140"/>
                  </a:lnTo>
                  <a:lnTo>
                    <a:pt x="127" y="3844"/>
                  </a:lnTo>
                  <a:lnTo>
                    <a:pt x="42" y="3591"/>
                  </a:lnTo>
                  <a:lnTo>
                    <a:pt x="0" y="3295"/>
                  </a:lnTo>
                  <a:lnTo>
                    <a:pt x="0" y="2999"/>
                  </a:lnTo>
                  <a:lnTo>
                    <a:pt x="0" y="2999"/>
                  </a:lnTo>
                  <a:lnTo>
                    <a:pt x="0" y="2661"/>
                  </a:lnTo>
                  <a:lnTo>
                    <a:pt x="42" y="2366"/>
                  </a:lnTo>
                  <a:lnTo>
                    <a:pt x="127" y="2112"/>
                  </a:lnTo>
                  <a:lnTo>
                    <a:pt x="211" y="1817"/>
                  </a:lnTo>
                  <a:lnTo>
                    <a:pt x="338" y="1563"/>
                  </a:lnTo>
                  <a:lnTo>
                    <a:pt x="507" y="1310"/>
                  </a:lnTo>
                  <a:lnTo>
                    <a:pt x="676" y="1098"/>
                  </a:lnTo>
                  <a:lnTo>
                    <a:pt x="845" y="887"/>
                  </a:lnTo>
                  <a:lnTo>
                    <a:pt x="1056" y="676"/>
                  </a:lnTo>
                  <a:lnTo>
                    <a:pt x="1310" y="507"/>
                  </a:lnTo>
                  <a:lnTo>
                    <a:pt x="1563" y="380"/>
                  </a:lnTo>
                  <a:lnTo>
                    <a:pt x="1816" y="254"/>
                  </a:lnTo>
                  <a:lnTo>
                    <a:pt x="2070" y="127"/>
                  </a:lnTo>
                  <a:lnTo>
                    <a:pt x="2366" y="85"/>
                  </a:lnTo>
                  <a:lnTo>
                    <a:pt x="2661" y="42"/>
                  </a:lnTo>
                  <a:lnTo>
                    <a:pt x="2957" y="0"/>
                  </a:lnTo>
                  <a:lnTo>
                    <a:pt x="2957" y="0"/>
                  </a:lnTo>
                  <a:lnTo>
                    <a:pt x="3253" y="42"/>
                  </a:lnTo>
                  <a:lnTo>
                    <a:pt x="3548" y="85"/>
                  </a:lnTo>
                  <a:lnTo>
                    <a:pt x="3844" y="127"/>
                  </a:lnTo>
                  <a:lnTo>
                    <a:pt x="4140" y="254"/>
                  </a:lnTo>
                  <a:lnTo>
                    <a:pt x="4393" y="380"/>
                  </a:lnTo>
                  <a:lnTo>
                    <a:pt x="4647" y="507"/>
                  </a:lnTo>
                  <a:lnTo>
                    <a:pt x="4858" y="676"/>
                  </a:lnTo>
                  <a:lnTo>
                    <a:pt x="5069" y="887"/>
                  </a:lnTo>
                  <a:lnTo>
                    <a:pt x="5280" y="1098"/>
                  </a:lnTo>
                  <a:lnTo>
                    <a:pt x="5449" y="1310"/>
                  </a:lnTo>
                  <a:lnTo>
                    <a:pt x="5576" y="1563"/>
                  </a:lnTo>
                  <a:lnTo>
                    <a:pt x="5702" y="1817"/>
                  </a:lnTo>
                  <a:lnTo>
                    <a:pt x="5787" y="2112"/>
                  </a:lnTo>
                  <a:lnTo>
                    <a:pt x="5871" y="2366"/>
                  </a:lnTo>
                  <a:lnTo>
                    <a:pt x="5914" y="2661"/>
                  </a:lnTo>
                  <a:lnTo>
                    <a:pt x="5956" y="2999"/>
                  </a:lnTo>
                  <a:lnTo>
                    <a:pt x="5956" y="299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1" name="Google Shape;831;p15"/>
          <p:cNvGrpSpPr/>
          <p:nvPr/>
        </p:nvGrpSpPr>
        <p:grpSpPr>
          <a:xfrm rot="5400000">
            <a:off x="394693" y="5724191"/>
            <a:ext cx="731488" cy="1536683"/>
            <a:chOff x="8102650" y="-1"/>
            <a:chExt cx="656239" cy="1378603"/>
          </a:xfrm>
        </p:grpSpPr>
        <p:sp>
          <p:nvSpPr>
            <p:cNvPr id="832" name="Google Shape;832;p15"/>
            <p:cNvSpPr/>
            <p:nvPr/>
          </p:nvSpPr>
          <p:spPr>
            <a:xfrm>
              <a:off x="8102650" y="-1"/>
              <a:ext cx="656239" cy="1378603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8429790" y="-1"/>
              <a:ext cx="45" cy="1127085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4" name="Google Shape;834;p15"/>
          <p:cNvGrpSpPr/>
          <p:nvPr/>
        </p:nvGrpSpPr>
        <p:grpSpPr>
          <a:xfrm rot="-5400000" flipH="1">
            <a:off x="11057927" y="5724191"/>
            <a:ext cx="731488" cy="1536683"/>
            <a:chOff x="8102650" y="-1"/>
            <a:chExt cx="656239" cy="1378603"/>
          </a:xfrm>
        </p:grpSpPr>
        <p:sp>
          <p:nvSpPr>
            <p:cNvPr id="835" name="Google Shape;835;p15"/>
            <p:cNvSpPr/>
            <p:nvPr/>
          </p:nvSpPr>
          <p:spPr>
            <a:xfrm>
              <a:off x="8102650" y="-1"/>
              <a:ext cx="656239" cy="1378603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8429790" y="-1"/>
              <a:ext cx="45" cy="1127085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7987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39" name="Google Shape;839;p16"/>
          <p:cNvGrpSpPr/>
          <p:nvPr/>
        </p:nvGrpSpPr>
        <p:grpSpPr>
          <a:xfrm>
            <a:off x="10941845" y="221"/>
            <a:ext cx="1250200" cy="593392"/>
            <a:chOff x="0" y="4599425"/>
            <a:chExt cx="1126983" cy="534909"/>
          </a:xfrm>
        </p:grpSpPr>
        <p:sp>
          <p:nvSpPr>
            <p:cNvPr id="840" name="Google Shape;840;p16"/>
            <p:cNvSpPr/>
            <p:nvPr/>
          </p:nvSpPr>
          <p:spPr>
            <a:xfrm>
              <a:off x="0" y="4599425"/>
              <a:ext cx="1126983" cy="534909"/>
            </a:xfrm>
            <a:custGeom>
              <a:avLst/>
              <a:gdLst/>
              <a:ahLst/>
              <a:cxnLst/>
              <a:rect l="l" t="t" r="r" b="b"/>
              <a:pathLst>
                <a:path w="30794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30793" y="14615"/>
                  </a:lnTo>
                  <a:lnTo>
                    <a:pt x="30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0" y="4599425"/>
              <a:ext cx="83515" cy="534909"/>
            </a:xfrm>
            <a:custGeom>
              <a:avLst/>
              <a:gdLst/>
              <a:ahLst/>
              <a:cxnLst/>
              <a:rect l="l" t="t" r="r" b="b"/>
              <a:pathLst>
                <a:path w="2282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2282" y="1461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123697" y="4599425"/>
              <a:ext cx="75757" cy="534909"/>
            </a:xfrm>
            <a:custGeom>
              <a:avLst/>
              <a:gdLst/>
              <a:ahLst/>
              <a:cxnLst/>
              <a:rect l="l" t="t" r="r" b="b"/>
              <a:pathLst>
                <a:path w="2070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2070" y="14615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248895" y="4599425"/>
              <a:ext cx="66498" cy="534909"/>
            </a:xfrm>
            <a:custGeom>
              <a:avLst/>
              <a:gdLst/>
              <a:ahLst/>
              <a:cxnLst/>
              <a:rect l="l" t="t" r="r" b="b"/>
              <a:pathLst>
                <a:path w="1817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1817" y="14615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72556" y="4599425"/>
              <a:ext cx="58776" cy="534909"/>
            </a:xfrm>
            <a:custGeom>
              <a:avLst/>
              <a:gdLst/>
              <a:ahLst/>
              <a:cxnLst/>
              <a:rect l="l" t="t" r="r" b="b"/>
              <a:pathLst>
                <a:path w="1606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1606" y="1461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496217" y="4599425"/>
              <a:ext cx="51054" cy="534909"/>
            </a:xfrm>
            <a:custGeom>
              <a:avLst/>
              <a:gdLst/>
              <a:ahLst/>
              <a:cxnLst/>
              <a:rect l="l" t="t" r="r" b="b"/>
              <a:pathLst>
                <a:path w="1395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1395" y="14615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621452" y="4599425"/>
              <a:ext cx="41758" cy="534909"/>
            </a:xfrm>
            <a:custGeom>
              <a:avLst/>
              <a:gdLst/>
              <a:ahLst/>
              <a:cxnLst/>
              <a:rect l="l" t="t" r="r" b="b"/>
              <a:pathLst>
                <a:path w="1141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1141" y="146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745112" y="4599425"/>
              <a:ext cx="34036" cy="534909"/>
            </a:xfrm>
            <a:custGeom>
              <a:avLst/>
              <a:gdLst/>
              <a:ahLst/>
              <a:cxnLst/>
              <a:rect l="l" t="t" r="r" b="b"/>
              <a:pathLst>
                <a:path w="930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930" y="14615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870310" y="4599425"/>
              <a:ext cx="24777" cy="534909"/>
            </a:xfrm>
            <a:custGeom>
              <a:avLst/>
              <a:gdLst/>
              <a:ahLst/>
              <a:cxnLst/>
              <a:rect l="l" t="t" r="r" b="b"/>
              <a:pathLst>
                <a:path w="677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677" y="14615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993971" y="4599425"/>
              <a:ext cx="17054" cy="534909"/>
            </a:xfrm>
            <a:custGeom>
              <a:avLst/>
              <a:gdLst/>
              <a:ahLst/>
              <a:cxnLst/>
              <a:rect l="l" t="t" r="r" b="b"/>
              <a:pathLst>
                <a:path w="466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466" y="14615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1119206" y="4599425"/>
              <a:ext cx="7759" cy="534909"/>
            </a:xfrm>
            <a:custGeom>
              <a:avLst/>
              <a:gdLst/>
              <a:ahLst/>
              <a:cxnLst/>
              <a:rect l="l" t="t" r="r" b="b"/>
              <a:pathLst>
                <a:path w="212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211" y="14615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6"/>
          <p:cNvGrpSpPr/>
          <p:nvPr/>
        </p:nvGrpSpPr>
        <p:grpSpPr>
          <a:xfrm rot="10800000" flipH="1">
            <a:off x="-2540" y="1"/>
            <a:ext cx="731488" cy="1536683"/>
            <a:chOff x="8102650" y="-1"/>
            <a:chExt cx="656239" cy="1378603"/>
          </a:xfrm>
        </p:grpSpPr>
        <p:sp>
          <p:nvSpPr>
            <p:cNvPr id="852" name="Google Shape;852;p16"/>
            <p:cNvSpPr/>
            <p:nvPr/>
          </p:nvSpPr>
          <p:spPr>
            <a:xfrm>
              <a:off x="8102650" y="-1"/>
              <a:ext cx="656239" cy="1378603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8429790" y="-1"/>
              <a:ext cx="45" cy="1127085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4" name="Google Shape;854;p16"/>
          <p:cNvGrpSpPr/>
          <p:nvPr/>
        </p:nvGrpSpPr>
        <p:grpSpPr>
          <a:xfrm rot="10800000" flipH="1">
            <a:off x="2" y="5420566"/>
            <a:ext cx="726393" cy="1437569"/>
            <a:chOff x="1" y="4"/>
            <a:chExt cx="544795" cy="1078177"/>
          </a:xfrm>
        </p:grpSpPr>
        <p:grpSp>
          <p:nvGrpSpPr>
            <p:cNvPr id="855" name="Google Shape;855;p16"/>
            <p:cNvGrpSpPr/>
            <p:nvPr/>
          </p:nvGrpSpPr>
          <p:grpSpPr>
            <a:xfrm>
              <a:off x="1" y="533404"/>
              <a:ext cx="544795" cy="544777"/>
              <a:chOff x="609825" y="1004250"/>
              <a:chExt cx="770900" cy="770875"/>
            </a:xfrm>
          </p:grpSpPr>
          <p:sp>
            <p:nvSpPr>
              <p:cNvPr id="856" name="Google Shape;856;p16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16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16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65" name="Google Shape;865;p16"/>
            <p:cNvGrpSpPr/>
            <p:nvPr/>
          </p:nvGrpSpPr>
          <p:grpSpPr>
            <a:xfrm>
              <a:off x="1" y="4"/>
              <a:ext cx="544795" cy="544777"/>
              <a:chOff x="609825" y="1004250"/>
              <a:chExt cx="770900" cy="770875"/>
            </a:xfrm>
          </p:grpSpPr>
          <p:sp>
            <p:nvSpPr>
              <p:cNvPr id="866" name="Google Shape;866;p16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75" name="Google Shape;875;p16"/>
          <p:cNvGrpSpPr/>
          <p:nvPr/>
        </p:nvGrpSpPr>
        <p:grpSpPr>
          <a:xfrm rot="10800000" flipH="1">
            <a:off x="11337443" y="5406105"/>
            <a:ext cx="726471" cy="726471"/>
            <a:chOff x="-951450" y="-3349675"/>
            <a:chExt cx="1391706" cy="1391706"/>
          </a:xfrm>
        </p:grpSpPr>
        <p:sp>
          <p:nvSpPr>
            <p:cNvPr id="876" name="Google Shape;876;p16"/>
            <p:cNvSpPr/>
            <p:nvPr/>
          </p:nvSpPr>
          <p:spPr>
            <a:xfrm>
              <a:off x="-951450" y="-3096126"/>
              <a:ext cx="463285" cy="928466"/>
            </a:xfrm>
            <a:custGeom>
              <a:avLst/>
              <a:gdLst/>
              <a:ahLst/>
              <a:cxnLst/>
              <a:rect l="l" t="t" r="r" b="b"/>
              <a:pathLst>
                <a:path w="10265" h="20572" extrusionOk="0">
                  <a:moveTo>
                    <a:pt x="0" y="1"/>
                  </a:moveTo>
                  <a:lnTo>
                    <a:pt x="0" y="20571"/>
                  </a:lnTo>
                  <a:lnTo>
                    <a:pt x="550" y="20529"/>
                  </a:lnTo>
                  <a:lnTo>
                    <a:pt x="1056" y="20487"/>
                  </a:lnTo>
                  <a:lnTo>
                    <a:pt x="1563" y="20444"/>
                  </a:lnTo>
                  <a:lnTo>
                    <a:pt x="2070" y="20360"/>
                  </a:lnTo>
                  <a:lnTo>
                    <a:pt x="2577" y="20233"/>
                  </a:lnTo>
                  <a:lnTo>
                    <a:pt x="3084" y="20106"/>
                  </a:lnTo>
                  <a:lnTo>
                    <a:pt x="4013" y="19726"/>
                  </a:lnTo>
                  <a:lnTo>
                    <a:pt x="4900" y="19304"/>
                  </a:lnTo>
                  <a:lnTo>
                    <a:pt x="5745" y="18797"/>
                  </a:lnTo>
                  <a:lnTo>
                    <a:pt x="6548" y="18206"/>
                  </a:lnTo>
                  <a:lnTo>
                    <a:pt x="7266" y="17530"/>
                  </a:lnTo>
                  <a:lnTo>
                    <a:pt x="7942" y="16812"/>
                  </a:lnTo>
                  <a:lnTo>
                    <a:pt x="8533" y="16009"/>
                  </a:lnTo>
                  <a:lnTo>
                    <a:pt x="9040" y="15164"/>
                  </a:lnTo>
                  <a:lnTo>
                    <a:pt x="9462" y="14277"/>
                  </a:lnTo>
                  <a:lnTo>
                    <a:pt x="9800" y="13348"/>
                  </a:lnTo>
                  <a:lnTo>
                    <a:pt x="9969" y="12841"/>
                  </a:lnTo>
                  <a:lnTo>
                    <a:pt x="10053" y="12334"/>
                  </a:lnTo>
                  <a:lnTo>
                    <a:pt x="10180" y="11828"/>
                  </a:lnTo>
                  <a:lnTo>
                    <a:pt x="10222" y="11321"/>
                  </a:lnTo>
                  <a:lnTo>
                    <a:pt x="10265" y="10814"/>
                  </a:lnTo>
                  <a:lnTo>
                    <a:pt x="10265" y="10265"/>
                  </a:lnTo>
                  <a:lnTo>
                    <a:pt x="10265" y="9758"/>
                  </a:lnTo>
                  <a:lnTo>
                    <a:pt x="10222" y="9209"/>
                  </a:lnTo>
                  <a:lnTo>
                    <a:pt x="10180" y="8702"/>
                  </a:lnTo>
                  <a:lnTo>
                    <a:pt x="10053" y="8195"/>
                  </a:lnTo>
                  <a:lnTo>
                    <a:pt x="9969" y="7730"/>
                  </a:lnTo>
                  <a:lnTo>
                    <a:pt x="9800" y="7223"/>
                  </a:lnTo>
                  <a:lnTo>
                    <a:pt x="9462" y="6294"/>
                  </a:lnTo>
                  <a:lnTo>
                    <a:pt x="9040" y="5365"/>
                  </a:lnTo>
                  <a:lnTo>
                    <a:pt x="8533" y="4520"/>
                  </a:lnTo>
                  <a:lnTo>
                    <a:pt x="7942" y="3760"/>
                  </a:lnTo>
                  <a:lnTo>
                    <a:pt x="7266" y="3000"/>
                  </a:lnTo>
                  <a:lnTo>
                    <a:pt x="6548" y="2366"/>
                  </a:lnTo>
                  <a:lnTo>
                    <a:pt x="5745" y="1775"/>
                  </a:lnTo>
                  <a:lnTo>
                    <a:pt x="4900" y="1226"/>
                  </a:lnTo>
                  <a:lnTo>
                    <a:pt x="4013" y="803"/>
                  </a:lnTo>
                  <a:lnTo>
                    <a:pt x="3084" y="465"/>
                  </a:lnTo>
                  <a:lnTo>
                    <a:pt x="2577" y="338"/>
                  </a:lnTo>
                  <a:lnTo>
                    <a:pt x="2070" y="212"/>
                  </a:lnTo>
                  <a:lnTo>
                    <a:pt x="1563" y="127"/>
                  </a:lnTo>
                  <a:lnTo>
                    <a:pt x="1056" y="43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-488220" y="-3096126"/>
              <a:ext cx="928466" cy="928466"/>
            </a:xfrm>
            <a:custGeom>
              <a:avLst/>
              <a:gdLst/>
              <a:ahLst/>
              <a:cxnLst/>
              <a:rect l="l" t="t" r="r" b="b"/>
              <a:pathLst>
                <a:path w="20572" h="20572" extrusionOk="0">
                  <a:moveTo>
                    <a:pt x="9758" y="1"/>
                  </a:moveTo>
                  <a:lnTo>
                    <a:pt x="9251" y="43"/>
                  </a:lnTo>
                  <a:lnTo>
                    <a:pt x="8744" y="127"/>
                  </a:lnTo>
                  <a:lnTo>
                    <a:pt x="8237" y="212"/>
                  </a:lnTo>
                  <a:lnTo>
                    <a:pt x="7731" y="338"/>
                  </a:lnTo>
                  <a:lnTo>
                    <a:pt x="7224" y="465"/>
                  </a:lnTo>
                  <a:lnTo>
                    <a:pt x="6294" y="803"/>
                  </a:lnTo>
                  <a:lnTo>
                    <a:pt x="5407" y="1226"/>
                  </a:lnTo>
                  <a:lnTo>
                    <a:pt x="4563" y="1775"/>
                  </a:lnTo>
                  <a:lnTo>
                    <a:pt x="3760" y="2366"/>
                  </a:lnTo>
                  <a:lnTo>
                    <a:pt x="3042" y="3000"/>
                  </a:lnTo>
                  <a:lnTo>
                    <a:pt x="2366" y="3760"/>
                  </a:lnTo>
                  <a:lnTo>
                    <a:pt x="1775" y="4520"/>
                  </a:lnTo>
                  <a:lnTo>
                    <a:pt x="1268" y="5365"/>
                  </a:lnTo>
                  <a:lnTo>
                    <a:pt x="845" y="6294"/>
                  </a:lnTo>
                  <a:lnTo>
                    <a:pt x="465" y="7223"/>
                  </a:lnTo>
                  <a:lnTo>
                    <a:pt x="339" y="7730"/>
                  </a:lnTo>
                  <a:lnTo>
                    <a:pt x="212" y="8195"/>
                  </a:lnTo>
                  <a:lnTo>
                    <a:pt x="127" y="8702"/>
                  </a:lnTo>
                  <a:lnTo>
                    <a:pt x="85" y="9209"/>
                  </a:lnTo>
                  <a:lnTo>
                    <a:pt x="43" y="9758"/>
                  </a:lnTo>
                  <a:lnTo>
                    <a:pt x="1" y="10265"/>
                  </a:lnTo>
                  <a:lnTo>
                    <a:pt x="43" y="10814"/>
                  </a:lnTo>
                  <a:lnTo>
                    <a:pt x="85" y="11321"/>
                  </a:lnTo>
                  <a:lnTo>
                    <a:pt x="127" y="11828"/>
                  </a:lnTo>
                  <a:lnTo>
                    <a:pt x="212" y="12334"/>
                  </a:lnTo>
                  <a:lnTo>
                    <a:pt x="339" y="12841"/>
                  </a:lnTo>
                  <a:lnTo>
                    <a:pt x="465" y="13348"/>
                  </a:lnTo>
                  <a:lnTo>
                    <a:pt x="845" y="14277"/>
                  </a:lnTo>
                  <a:lnTo>
                    <a:pt x="1268" y="15164"/>
                  </a:lnTo>
                  <a:lnTo>
                    <a:pt x="1775" y="16009"/>
                  </a:lnTo>
                  <a:lnTo>
                    <a:pt x="2366" y="16812"/>
                  </a:lnTo>
                  <a:lnTo>
                    <a:pt x="3042" y="17530"/>
                  </a:lnTo>
                  <a:lnTo>
                    <a:pt x="3760" y="18206"/>
                  </a:lnTo>
                  <a:lnTo>
                    <a:pt x="4563" y="18797"/>
                  </a:lnTo>
                  <a:lnTo>
                    <a:pt x="5407" y="19304"/>
                  </a:lnTo>
                  <a:lnTo>
                    <a:pt x="6294" y="19726"/>
                  </a:lnTo>
                  <a:lnTo>
                    <a:pt x="7224" y="20106"/>
                  </a:lnTo>
                  <a:lnTo>
                    <a:pt x="7731" y="20233"/>
                  </a:lnTo>
                  <a:lnTo>
                    <a:pt x="8237" y="20360"/>
                  </a:lnTo>
                  <a:lnTo>
                    <a:pt x="8744" y="20444"/>
                  </a:lnTo>
                  <a:lnTo>
                    <a:pt x="9251" y="20487"/>
                  </a:lnTo>
                  <a:lnTo>
                    <a:pt x="9758" y="20529"/>
                  </a:lnTo>
                  <a:lnTo>
                    <a:pt x="10307" y="20571"/>
                  </a:lnTo>
                  <a:lnTo>
                    <a:pt x="10814" y="20529"/>
                  </a:lnTo>
                  <a:lnTo>
                    <a:pt x="11321" y="20487"/>
                  </a:lnTo>
                  <a:lnTo>
                    <a:pt x="11870" y="20444"/>
                  </a:lnTo>
                  <a:lnTo>
                    <a:pt x="12377" y="20360"/>
                  </a:lnTo>
                  <a:lnTo>
                    <a:pt x="12841" y="20233"/>
                  </a:lnTo>
                  <a:lnTo>
                    <a:pt x="13348" y="20106"/>
                  </a:lnTo>
                  <a:lnTo>
                    <a:pt x="14278" y="19726"/>
                  </a:lnTo>
                  <a:lnTo>
                    <a:pt x="15207" y="19304"/>
                  </a:lnTo>
                  <a:lnTo>
                    <a:pt x="16052" y="18797"/>
                  </a:lnTo>
                  <a:lnTo>
                    <a:pt x="16812" y="18206"/>
                  </a:lnTo>
                  <a:lnTo>
                    <a:pt x="17572" y="17530"/>
                  </a:lnTo>
                  <a:lnTo>
                    <a:pt x="18206" y="16812"/>
                  </a:lnTo>
                  <a:lnTo>
                    <a:pt x="18797" y="16009"/>
                  </a:lnTo>
                  <a:lnTo>
                    <a:pt x="19304" y="15164"/>
                  </a:lnTo>
                  <a:lnTo>
                    <a:pt x="19769" y="14277"/>
                  </a:lnTo>
                  <a:lnTo>
                    <a:pt x="20107" y="13348"/>
                  </a:lnTo>
                  <a:lnTo>
                    <a:pt x="20233" y="12841"/>
                  </a:lnTo>
                  <a:lnTo>
                    <a:pt x="20360" y="12334"/>
                  </a:lnTo>
                  <a:lnTo>
                    <a:pt x="20445" y="11828"/>
                  </a:lnTo>
                  <a:lnTo>
                    <a:pt x="20529" y="11321"/>
                  </a:lnTo>
                  <a:lnTo>
                    <a:pt x="20571" y="10814"/>
                  </a:lnTo>
                  <a:lnTo>
                    <a:pt x="20571" y="10265"/>
                  </a:lnTo>
                  <a:lnTo>
                    <a:pt x="20571" y="9758"/>
                  </a:lnTo>
                  <a:lnTo>
                    <a:pt x="20529" y="9209"/>
                  </a:lnTo>
                  <a:lnTo>
                    <a:pt x="20445" y="8702"/>
                  </a:lnTo>
                  <a:lnTo>
                    <a:pt x="20360" y="8195"/>
                  </a:lnTo>
                  <a:lnTo>
                    <a:pt x="20233" y="7730"/>
                  </a:lnTo>
                  <a:lnTo>
                    <a:pt x="20107" y="7223"/>
                  </a:lnTo>
                  <a:lnTo>
                    <a:pt x="19769" y="6294"/>
                  </a:lnTo>
                  <a:lnTo>
                    <a:pt x="19304" y="5365"/>
                  </a:lnTo>
                  <a:lnTo>
                    <a:pt x="18797" y="4520"/>
                  </a:lnTo>
                  <a:lnTo>
                    <a:pt x="18206" y="3760"/>
                  </a:lnTo>
                  <a:lnTo>
                    <a:pt x="17572" y="3000"/>
                  </a:lnTo>
                  <a:lnTo>
                    <a:pt x="16812" y="2366"/>
                  </a:lnTo>
                  <a:lnTo>
                    <a:pt x="16052" y="1775"/>
                  </a:lnTo>
                  <a:lnTo>
                    <a:pt x="15207" y="1226"/>
                  </a:lnTo>
                  <a:lnTo>
                    <a:pt x="14278" y="803"/>
                  </a:lnTo>
                  <a:lnTo>
                    <a:pt x="13348" y="465"/>
                  </a:lnTo>
                  <a:lnTo>
                    <a:pt x="12841" y="338"/>
                  </a:lnTo>
                  <a:lnTo>
                    <a:pt x="12377" y="212"/>
                  </a:lnTo>
                  <a:lnTo>
                    <a:pt x="11870" y="127"/>
                  </a:lnTo>
                  <a:lnTo>
                    <a:pt x="11321" y="43"/>
                  </a:lnTo>
                  <a:lnTo>
                    <a:pt x="10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-951450" y="-3349675"/>
              <a:ext cx="1391706" cy="1391706"/>
            </a:xfrm>
            <a:custGeom>
              <a:avLst/>
              <a:gdLst/>
              <a:ahLst/>
              <a:cxnLst/>
              <a:rect l="l" t="t" r="r" b="b"/>
              <a:pathLst>
                <a:path w="30836" h="30836" extrusionOk="0">
                  <a:moveTo>
                    <a:pt x="0" y="1"/>
                  </a:moveTo>
                  <a:lnTo>
                    <a:pt x="0" y="30835"/>
                  </a:lnTo>
                  <a:lnTo>
                    <a:pt x="30835" y="30835"/>
                  </a:lnTo>
                  <a:lnTo>
                    <a:pt x="30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9" name="Google Shape;879;p16"/>
          <p:cNvGrpSpPr/>
          <p:nvPr/>
        </p:nvGrpSpPr>
        <p:grpSpPr>
          <a:xfrm rot="10800000" flipH="1">
            <a:off x="11334950" y="6132567"/>
            <a:ext cx="731484" cy="731484"/>
            <a:chOff x="2134675" y="2024325"/>
            <a:chExt cx="634675" cy="634675"/>
          </a:xfrm>
        </p:grpSpPr>
        <p:sp>
          <p:nvSpPr>
            <p:cNvPr id="880" name="Google Shape;880;p16"/>
            <p:cNvSpPr/>
            <p:nvPr/>
          </p:nvSpPr>
          <p:spPr>
            <a:xfrm>
              <a:off x="2377550" y="2267200"/>
              <a:ext cx="148900" cy="148900"/>
            </a:xfrm>
            <a:custGeom>
              <a:avLst/>
              <a:gdLst/>
              <a:ahLst/>
              <a:cxnLst/>
              <a:rect l="l" t="t" r="r" b="b"/>
              <a:pathLst>
                <a:path w="5956" h="5956" fill="none" extrusionOk="0">
                  <a:moveTo>
                    <a:pt x="5956" y="2999"/>
                  </a:moveTo>
                  <a:lnTo>
                    <a:pt x="5956" y="2999"/>
                  </a:lnTo>
                  <a:lnTo>
                    <a:pt x="5914" y="3295"/>
                  </a:lnTo>
                  <a:lnTo>
                    <a:pt x="5871" y="3591"/>
                  </a:lnTo>
                  <a:lnTo>
                    <a:pt x="5787" y="3844"/>
                  </a:lnTo>
                  <a:lnTo>
                    <a:pt x="5702" y="4140"/>
                  </a:lnTo>
                  <a:lnTo>
                    <a:pt x="5576" y="4393"/>
                  </a:lnTo>
                  <a:lnTo>
                    <a:pt x="5449" y="4647"/>
                  </a:lnTo>
                  <a:lnTo>
                    <a:pt x="5280" y="4858"/>
                  </a:lnTo>
                  <a:lnTo>
                    <a:pt x="5069" y="5069"/>
                  </a:lnTo>
                  <a:lnTo>
                    <a:pt x="4858" y="5280"/>
                  </a:lnTo>
                  <a:lnTo>
                    <a:pt x="4647" y="5449"/>
                  </a:lnTo>
                  <a:lnTo>
                    <a:pt x="4393" y="5576"/>
                  </a:lnTo>
                  <a:lnTo>
                    <a:pt x="4140" y="5703"/>
                  </a:lnTo>
                  <a:lnTo>
                    <a:pt x="3844" y="5829"/>
                  </a:lnTo>
                  <a:lnTo>
                    <a:pt x="3548" y="5914"/>
                  </a:lnTo>
                  <a:lnTo>
                    <a:pt x="3253" y="5956"/>
                  </a:lnTo>
                  <a:lnTo>
                    <a:pt x="2957" y="5956"/>
                  </a:lnTo>
                  <a:lnTo>
                    <a:pt x="2957" y="5956"/>
                  </a:lnTo>
                  <a:lnTo>
                    <a:pt x="2661" y="5956"/>
                  </a:lnTo>
                  <a:lnTo>
                    <a:pt x="2366" y="5914"/>
                  </a:lnTo>
                  <a:lnTo>
                    <a:pt x="2070" y="5829"/>
                  </a:lnTo>
                  <a:lnTo>
                    <a:pt x="1816" y="5703"/>
                  </a:lnTo>
                  <a:lnTo>
                    <a:pt x="1563" y="5576"/>
                  </a:lnTo>
                  <a:lnTo>
                    <a:pt x="1310" y="5449"/>
                  </a:lnTo>
                  <a:lnTo>
                    <a:pt x="1056" y="5280"/>
                  </a:lnTo>
                  <a:lnTo>
                    <a:pt x="845" y="5069"/>
                  </a:lnTo>
                  <a:lnTo>
                    <a:pt x="676" y="4858"/>
                  </a:lnTo>
                  <a:lnTo>
                    <a:pt x="507" y="4647"/>
                  </a:lnTo>
                  <a:lnTo>
                    <a:pt x="338" y="4393"/>
                  </a:lnTo>
                  <a:lnTo>
                    <a:pt x="211" y="4140"/>
                  </a:lnTo>
                  <a:lnTo>
                    <a:pt x="127" y="3844"/>
                  </a:lnTo>
                  <a:lnTo>
                    <a:pt x="42" y="3591"/>
                  </a:lnTo>
                  <a:lnTo>
                    <a:pt x="0" y="3295"/>
                  </a:lnTo>
                  <a:lnTo>
                    <a:pt x="0" y="2999"/>
                  </a:lnTo>
                  <a:lnTo>
                    <a:pt x="0" y="2999"/>
                  </a:lnTo>
                  <a:lnTo>
                    <a:pt x="0" y="2661"/>
                  </a:lnTo>
                  <a:lnTo>
                    <a:pt x="42" y="2366"/>
                  </a:lnTo>
                  <a:lnTo>
                    <a:pt x="127" y="2112"/>
                  </a:lnTo>
                  <a:lnTo>
                    <a:pt x="211" y="1817"/>
                  </a:lnTo>
                  <a:lnTo>
                    <a:pt x="338" y="1563"/>
                  </a:lnTo>
                  <a:lnTo>
                    <a:pt x="507" y="1310"/>
                  </a:lnTo>
                  <a:lnTo>
                    <a:pt x="676" y="1098"/>
                  </a:lnTo>
                  <a:lnTo>
                    <a:pt x="845" y="887"/>
                  </a:lnTo>
                  <a:lnTo>
                    <a:pt x="1056" y="676"/>
                  </a:lnTo>
                  <a:lnTo>
                    <a:pt x="1310" y="507"/>
                  </a:lnTo>
                  <a:lnTo>
                    <a:pt x="1563" y="380"/>
                  </a:lnTo>
                  <a:lnTo>
                    <a:pt x="1816" y="254"/>
                  </a:lnTo>
                  <a:lnTo>
                    <a:pt x="2070" y="127"/>
                  </a:lnTo>
                  <a:lnTo>
                    <a:pt x="2366" y="85"/>
                  </a:lnTo>
                  <a:lnTo>
                    <a:pt x="2661" y="42"/>
                  </a:lnTo>
                  <a:lnTo>
                    <a:pt x="2957" y="0"/>
                  </a:lnTo>
                  <a:lnTo>
                    <a:pt x="2957" y="0"/>
                  </a:lnTo>
                  <a:lnTo>
                    <a:pt x="3253" y="42"/>
                  </a:lnTo>
                  <a:lnTo>
                    <a:pt x="3548" y="85"/>
                  </a:lnTo>
                  <a:lnTo>
                    <a:pt x="3844" y="127"/>
                  </a:lnTo>
                  <a:lnTo>
                    <a:pt x="4140" y="254"/>
                  </a:lnTo>
                  <a:lnTo>
                    <a:pt x="4393" y="380"/>
                  </a:lnTo>
                  <a:lnTo>
                    <a:pt x="4647" y="507"/>
                  </a:lnTo>
                  <a:lnTo>
                    <a:pt x="4858" y="676"/>
                  </a:lnTo>
                  <a:lnTo>
                    <a:pt x="5069" y="887"/>
                  </a:lnTo>
                  <a:lnTo>
                    <a:pt x="5280" y="1098"/>
                  </a:lnTo>
                  <a:lnTo>
                    <a:pt x="5449" y="1310"/>
                  </a:lnTo>
                  <a:lnTo>
                    <a:pt x="5576" y="1563"/>
                  </a:lnTo>
                  <a:lnTo>
                    <a:pt x="5702" y="1817"/>
                  </a:lnTo>
                  <a:lnTo>
                    <a:pt x="5787" y="2112"/>
                  </a:lnTo>
                  <a:lnTo>
                    <a:pt x="5871" y="2366"/>
                  </a:lnTo>
                  <a:lnTo>
                    <a:pt x="5914" y="2661"/>
                  </a:lnTo>
                  <a:lnTo>
                    <a:pt x="5956" y="2999"/>
                  </a:lnTo>
                  <a:lnTo>
                    <a:pt x="5956" y="299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2328975" y="2218625"/>
              <a:ext cx="246050" cy="246050"/>
            </a:xfrm>
            <a:custGeom>
              <a:avLst/>
              <a:gdLst/>
              <a:ahLst/>
              <a:cxnLst/>
              <a:rect l="l" t="t" r="r" b="b"/>
              <a:pathLst>
                <a:path w="9842" h="9842" fill="none" extrusionOk="0">
                  <a:moveTo>
                    <a:pt x="4900" y="0"/>
                  </a:moveTo>
                  <a:lnTo>
                    <a:pt x="4900" y="0"/>
                  </a:lnTo>
                  <a:lnTo>
                    <a:pt x="5407" y="42"/>
                  </a:lnTo>
                  <a:lnTo>
                    <a:pt x="5914" y="127"/>
                  </a:lnTo>
                  <a:lnTo>
                    <a:pt x="6378" y="211"/>
                  </a:lnTo>
                  <a:lnTo>
                    <a:pt x="6843" y="380"/>
                  </a:lnTo>
                  <a:lnTo>
                    <a:pt x="7265" y="592"/>
                  </a:lnTo>
                  <a:lnTo>
                    <a:pt x="7645" y="845"/>
                  </a:lnTo>
                  <a:lnTo>
                    <a:pt x="8026" y="1141"/>
                  </a:lnTo>
                  <a:lnTo>
                    <a:pt x="8406" y="1436"/>
                  </a:lnTo>
                  <a:lnTo>
                    <a:pt x="8701" y="1817"/>
                  </a:lnTo>
                  <a:lnTo>
                    <a:pt x="8997" y="2154"/>
                  </a:lnTo>
                  <a:lnTo>
                    <a:pt x="9251" y="2577"/>
                  </a:lnTo>
                  <a:lnTo>
                    <a:pt x="9420" y="2999"/>
                  </a:lnTo>
                  <a:lnTo>
                    <a:pt x="9589" y="3464"/>
                  </a:lnTo>
                  <a:lnTo>
                    <a:pt x="9715" y="3928"/>
                  </a:lnTo>
                  <a:lnTo>
                    <a:pt x="9800" y="4435"/>
                  </a:lnTo>
                  <a:lnTo>
                    <a:pt x="9842" y="4942"/>
                  </a:lnTo>
                  <a:lnTo>
                    <a:pt x="9842" y="4942"/>
                  </a:lnTo>
                  <a:lnTo>
                    <a:pt x="9800" y="5407"/>
                  </a:lnTo>
                  <a:lnTo>
                    <a:pt x="9715" y="5914"/>
                  </a:lnTo>
                  <a:lnTo>
                    <a:pt x="9589" y="6378"/>
                  </a:lnTo>
                  <a:lnTo>
                    <a:pt x="9420" y="6843"/>
                  </a:lnTo>
                  <a:lnTo>
                    <a:pt x="9251" y="7265"/>
                  </a:lnTo>
                  <a:lnTo>
                    <a:pt x="8997" y="7688"/>
                  </a:lnTo>
                  <a:lnTo>
                    <a:pt x="8701" y="8068"/>
                  </a:lnTo>
                  <a:lnTo>
                    <a:pt x="8406" y="8406"/>
                  </a:lnTo>
                  <a:lnTo>
                    <a:pt x="8026" y="8702"/>
                  </a:lnTo>
                  <a:lnTo>
                    <a:pt x="7645" y="8997"/>
                  </a:lnTo>
                  <a:lnTo>
                    <a:pt x="7265" y="9251"/>
                  </a:lnTo>
                  <a:lnTo>
                    <a:pt x="6843" y="9462"/>
                  </a:lnTo>
                  <a:lnTo>
                    <a:pt x="6378" y="9631"/>
                  </a:lnTo>
                  <a:lnTo>
                    <a:pt x="5914" y="9758"/>
                  </a:lnTo>
                  <a:lnTo>
                    <a:pt x="5407" y="9800"/>
                  </a:lnTo>
                  <a:lnTo>
                    <a:pt x="4900" y="9842"/>
                  </a:lnTo>
                  <a:lnTo>
                    <a:pt x="4900" y="9842"/>
                  </a:lnTo>
                  <a:lnTo>
                    <a:pt x="4393" y="9800"/>
                  </a:lnTo>
                  <a:lnTo>
                    <a:pt x="3928" y="9758"/>
                  </a:lnTo>
                  <a:lnTo>
                    <a:pt x="3464" y="9631"/>
                  </a:lnTo>
                  <a:lnTo>
                    <a:pt x="2999" y="9462"/>
                  </a:lnTo>
                  <a:lnTo>
                    <a:pt x="2577" y="9251"/>
                  </a:lnTo>
                  <a:lnTo>
                    <a:pt x="2154" y="8997"/>
                  </a:lnTo>
                  <a:lnTo>
                    <a:pt x="1774" y="8702"/>
                  </a:lnTo>
                  <a:lnTo>
                    <a:pt x="1436" y="8406"/>
                  </a:lnTo>
                  <a:lnTo>
                    <a:pt x="1098" y="8068"/>
                  </a:lnTo>
                  <a:lnTo>
                    <a:pt x="845" y="7688"/>
                  </a:lnTo>
                  <a:lnTo>
                    <a:pt x="592" y="7265"/>
                  </a:lnTo>
                  <a:lnTo>
                    <a:pt x="380" y="6843"/>
                  </a:lnTo>
                  <a:lnTo>
                    <a:pt x="211" y="6378"/>
                  </a:lnTo>
                  <a:lnTo>
                    <a:pt x="85" y="5914"/>
                  </a:lnTo>
                  <a:lnTo>
                    <a:pt x="0" y="5407"/>
                  </a:lnTo>
                  <a:lnTo>
                    <a:pt x="0" y="4942"/>
                  </a:lnTo>
                  <a:lnTo>
                    <a:pt x="0" y="4942"/>
                  </a:lnTo>
                  <a:lnTo>
                    <a:pt x="0" y="4435"/>
                  </a:lnTo>
                  <a:lnTo>
                    <a:pt x="85" y="3928"/>
                  </a:lnTo>
                  <a:lnTo>
                    <a:pt x="211" y="3464"/>
                  </a:lnTo>
                  <a:lnTo>
                    <a:pt x="380" y="2999"/>
                  </a:lnTo>
                  <a:lnTo>
                    <a:pt x="592" y="2577"/>
                  </a:lnTo>
                  <a:lnTo>
                    <a:pt x="845" y="2154"/>
                  </a:lnTo>
                  <a:lnTo>
                    <a:pt x="1098" y="1817"/>
                  </a:lnTo>
                  <a:lnTo>
                    <a:pt x="1436" y="1436"/>
                  </a:lnTo>
                  <a:lnTo>
                    <a:pt x="1774" y="1141"/>
                  </a:lnTo>
                  <a:lnTo>
                    <a:pt x="2154" y="845"/>
                  </a:lnTo>
                  <a:lnTo>
                    <a:pt x="2577" y="592"/>
                  </a:lnTo>
                  <a:lnTo>
                    <a:pt x="2999" y="380"/>
                  </a:lnTo>
                  <a:lnTo>
                    <a:pt x="3464" y="211"/>
                  </a:lnTo>
                  <a:lnTo>
                    <a:pt x="3928" y="127"/>
                  </a:lnTo>
                  <a:lnTo>
                    <a:pt x="4393" y="42"/>
                  </a:lnTo>
                  <a:lnTo>
                    <a:pt x="4900" y="0"/>
                  </a:lnTo>
                  <a:lnTo>
                    <a:pt x="490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2280400" y="2170050"/>
              <a:ext cx="343200" cy="343200"/>
            </a:xfrm>
            <a:custGeom>
              <a:avLst/>
              <a:gdLst/>
              <a:ahLst/>
              <a:cxnLst/>
              <a:rect l="l" t="t" r="r" b="b"/>
              <a:pathLst>
                <a:path w="13728" h="13728" fill="none" extrusionOk="0">
                  <a:moveTo>
                    <a:pt x="6843" y="0"/>
                  </a:moveTo>
                  <a:lnTo>
                    <a:pt x="6843" y="0"/>
                  </a:lnTo>
                  <a:lnTo>
                    <a:pt x="7561" y="42"/>
                  </a:lnTo>
                  <a:lnTo>
                    <a:pt x="8237" y="127"/>
                  </a:lnTo>
                  <a:lnTo>
                    <a:pt x="8913" y="296"/>
                  </a:lnTo>
                  <a:lnTo>
                    <a:pt x="9504" y="549"/>
                  </a:lnTo>
                  <a:lnTo>
                    <a:pt x="10138" y="845"/>
                  </a:lnTo>
                  <a:lnTo>
                    <a:pt x="10687" y="1183"/>
                  </a:lnTo>
                  <a:lnTo>
                    <a:pt x="11236" y="1563"/>
                  </a:lnTo>
                  <a:lnTo>
                    <a:pt x="11700" y="2028"/>
                  </a:lnTo>
                  <a:lnTo>
                    <a:pt x="12165" y="2492"/>
                  </a:lnTo>
                  <a:lnTo>
                    <a:pt x="12545" y="3041"/>
                  </a:lnTo>
                  <a:lnTo>
                    <a:pt x="12883" y="3591"/>
                  </a:lnTo>
                  <a:lnTo>
                    <a:pt x="13179" y="4182"/>
                  </a:lnTo>
                  <a:lnTo>
                    <a:pt x="13390" y="4816"/>
                  </a:lnTo>
                  <a:lnTo>
                    <a:pt x="13559" y="5491"/>
                  </a:lnTo>
                  <a:lnTo>
                    <a:pt x="13686" y="6167"/>
                  </a:lnTo>
                  <a:lnTo>
                    <a:pt x="13728" y="6885"/>
                  </a:lnTo>
                  <a:lnTo>
                    <a:pt x="13728" y="6885"/>
                  </a:lnTo>
                  <a:lnTo>
                    <a:pt x="13686" y="7561"/>
                  </a:lnTo>
                  <a:lnTo>
                    <a:pt x="13559" y="8237"/>
                  </a:lnTo>
                  <a:lnTo>
                    <a:pt x="13390" y="8913"/>
                  </a:lnTo>
                  <a:lnTo>
                    <a:pt x="13179" y="9546"/>
                  </a:lnTo>
                  <a:lnTo>
                    <a:pt x="12883" y="10138"/>
                  </a:lnTo>
                  <a:lnTo>
                    <a:pt x="12545" y="10687"/>
                  </a:lnTo>
                  <a:lnTo>
                    <a:pt x="12165" y="11236"/>
                  </a:lnTo>
                  <a:lnTo>
                    <a:pt x="11700" y="11701"/>
                  </a:lnTo>
                  <a:lnTo>
                    <a:pt x="11236" y="12165"/>
                  </a:lnTo>
                  <a:lnTo>
                    <a:pt x="10687" y="12545"/>
                  </a:lnTo>
                  <a:lnTo>
                    <a:pt x="10138" y="12883"/>
                  </a:lnTo>
                  <a:lnTo>
                    <a:pt x="9504" y="13179"/>
                  </a:lnTo>
                  <a:lnTo>
                    <a:pt x="8913" y="13432"/>
                  </a:lnTo>
                  <a:lnTo>
                    <a:pt x="8237" y="13601"/>
                  </a:lnTo>
                  <a:lnTo>
                    <a:pt x="7561" y="13686"/>
                  </a:lnTo>
                  <a:lnTo>
                    <a:pt x="6843" y="13728"/>
                  </a:lnTo>
                  <a:lnTo>
                    <a:pt x="6843" y="13728"/>
                  </a:lnTo>
                  <a:lnTo>
                    <a:pt x="6167" y="13686"/>
                  </a:lnTo>
                  <a:lnTo>
                    <a:pt x="5449" y="13601"/>
                  </a:lnTo>
                  <a:lnTo>
                    <a:pt x="4815" y="13432"/>
                  </a:lnTo>
                  <a:lnTo>
                    <a:pt x="4182" y="13179"/>
                  </a:lnTo>
                  <a:lnTo>
                    <a:pt x="3590" y="12883"/>
                  </a:lnTo>
                  <a:lnTo>
                    <a:pt x="2999" y="12545"/>
                  </a:lnTo>
                  <a:lnTo>
                    <a:pt x="2492" y="12165"/>
                  </a:lnTo>
                  <a:lnTo>
                    <a:pt x="1985" y="11701"/>
                  </a:lnTo>
                  <a:lnTo>
                    <a:pt x="1563" y="11236"/>
                  </a:lnTo>
                  <a:lnTo>
                    <a:pt x="1183" y="10687"/>
                  </a:lnTo>
                  <a:lnTo>
                    <a:pt x="803" y="10138"/>
                  </a:lnTo>
                  <a:lnTo>
                    <a:pt x="549" y="9546"/>
                  </a:lnTo>
                  <a:lnTo>
                    <a:pt x="296" y="8913"/>
                  </a:lnTo>
                  <a:lnTo>
                    <a:pt x="127" y="8237"/>
                  </a:lnTo>
                  <a:lnTo>
                    <a:pt x="42" y="7561"/>
                  </a:lnTo>
                  <a:lnTo>
                    <a:pt x="0" y="6885"/>
                  </a:lnTo>
                  <a:lnTo>
                    <a:pt x="0" y="6885"/>
                  </a:lnTo>
                  <a:lnTo>
                    <a:pt x="42" y="6167"/>
                  </a:lnTo>
                  <a:lnTo>
                    <a:pt x="127" y="5491"/>
                  </a:lnTo>
                  <a:lnTo>
                    <a:pt x="296" y="4816"/>
                  </a:lnTo>
                  <a:lnTo>
                    <a:pt x="549" y="4182"/>
                  </a:lnTo>
                  <a:lnTo>
                    <a:pt x="803" y="3591"/>
                  </a:lnTo>
                  <a:lnTo>
                    <a:pt x="1183" y="3041"/>
                  </a:lnTo>
                  <a:lnTo>
                    <a:pt x="1563" y="2492"/>
                  </a:lnTo>
                  <a:lnTo>
                    <a:pt x="1985" y="2028"/>
                  </a:lnTo>
                  <a:lnTo>
                    <a:pt x="2492" y="1563"/>
                  </a:lnTo>
                  <a:lnTo>
                    <a:pt x="2999" y="1183"/>
                  </a:lnTo>
                  <a:lnTo>
                    <a:pt x="3590" y="845"/>
                  </a:lnTo>
                  <a:lnTo>
                    <a:pt x="4182" y="549"/>
                  </a:lnTo>
                  <a:lnTo>
                    <a:pt x="4815" y="296"/>
                  </a:lnTo>
                  <a:lnTo>
                    <a:pt x="5449" y="127"/>
                  </a:lnTo>
                  <a:lnTo>
                    <a:pt x="6167" y="42"/>
                  </a:lnTo>
                  <a:lnTo>
                    <a:pt x="6843" y="0"/>
                  </a:lnTo>
                  <a:lnTo>
                    <a:pt x="684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231825" y="2121475"/>
              <a:ext cx="440350" cy="440350"/>
            </a:xfrm>
            <a:custGeom>
              <a:avLst/>
              <a:gdLst/>
              <a:ahLst/>
              <a:cxnLst/>
              <a:rect l="l" t="t" r="r" b="b"/>
              <a:pathLst>
                <a:path w="17614" h="17614" fill="none" extrusionOk="0">
                  <a:moveTo>
                    <a:pt x="8786" y="0"/>
                  </a:moveTo>
                  <a:lnTo>
                    <a:pt x="8786" y="0"/>
                  </a:lnTo>
                  <a:lnTo>
                    <a:pt x="9715" y="42"/>
                  </a:lnTo>
                  <a:lnTo>
                    <a:pt x="10560" y="169"/>
                  </a:lnTo>
                  <a:lnTo>
                    <a:pt x="11405" y="380"/>
                  </a:lnTo>
                  <a:lnTo>
                    <a:pt x="12207" y="676"/>
                  </a:lnTo>
                  <a:lnTo>
                    <a:pt x="13010" y="1056"/>
                  </a:lnTo>
                  <a:lnTo>
                    <a:pt x="13728" y="1521"/>
                  </a:lnTo>
                  <a:lnTo>
                    <a:pt x="14404" y="2028"/>
                  </a:lnTo>
                  <a:lnTo>
                    <a:pt x="15037" y="2577"/>
                  </a:lnTo>
                  <a:lnTo>
                    <a:pt x="15586" y="3210"/>
                  </a:lnTo>
                  <a:lnTo>
                    <a:pt x="16093" y="3886"/>
                  </a:lnTo>
                  <a:lnTo>
                    <a:pt x="16558" y="4604"/>
                  </a:lnTo>
                  <a:lnTo>
                    <a:pt x="16896" y="5365"/>
                  </a:lnTo>
                  <a:lnTo>
                    <a:pt x="17192" y="6209"/>
                  </a:lnTo>
                  <a:lnTo>
                    <a:pt x="17403" y="7054"/>
                  </a:lnTo>
                  <a:lnTo>
                    <a:pt x="17572" y="7899"/>
                  </a:lnTo>
                  <a:lnTo>
                    <a:pt x="17614" y="8828"/>
                  </a:lnTo>
                  <a:lnTo>
                    <a:pt x="17614" y="8828"/>
                  </a:lnTo>
                  <a:lnTo>
                    <a:pt x="17572" y="9715"/>
                  </a:lnTo>
                  <a:lnTo>
                    <a:pt x="17403" y="10602"/>
                  </a:lnTo>
                  <a:lnTo>
                    <a:pt x="17192" y="11447"/>
                  </a:lnTo>
                  <a:lnTo>
                    <a:pt x="16896" y="12250"/>
                  </a:lnTo>
                  <a:lnTo>
                    <a:pt x="16558" y="13010"/>
                  </a:lnTo>
                  <a:lnTo>
                    <a:pt x="16093" y="13728"/>
                  </a:lnTo>
                  <a:lnTo>
                    <a:pt x="15586" y="14404"/>
                  </a:lnTo>
                  <a:lnTo>
                    <a:pt x="15037" y="15037"/>
                  </a:lnTo>
                  <a:lnTo>
                    <a:pt x="14404" y="15587"/>
                  </a:lnTo>
                  <a:lnTo>
                    <a:pt x="13728" y="16093"/>
                  </a:lnTo>
                  <a:lnTo>
                    <a:pt x="13010" y="16558"/>
                  </a:lnTo>
                  <a:lnTo>
                    <a:pt x="12207" y="16938"/>
                  </a:lnTo>
                  <a:lnTo>
                    <a:pt x="11405" y="17234"/>
                  </a:lnTo>
                  <a:lnTo>
                    <a:pt x="10560" y="17445"/>
                  </a:lnTo>
                  <a:lnTo>
                    <a:pt x="9715" y="17572"/>
                  </a:lnTo>
                  <a:lnTo>
                    <a:pt x="8786" y="17614"/>
                  </a:lnTo>
                  <a:lnTo>
                    <a:pt x="8786" y="17614"/>
                  </a:lnTo>
                  <a:lnTo>
                    <a:pt x="7899" y="17572"/>
                  </a:lnTo>
                  <a:lnTo>
                    <a:pt x="7012" y="17445"/>
                  </a:lnTo>
                  <a:lnTo>
                    <a:pt x="6167" y="17234"/>
                  </a:lnTo>
                  <a:lnTo>
                    <a:pt x="5365" y="16938"/>
                  </a:lnTo>
                  <a:lnTo>
                    <a:pt x="4604" y="16558"/>
                  </a:lnTo>
                  <a:lnTo>
                    <a:pt x="3886" y="16093"/>
                  </a:lnTo>
                  <a:lnTo>
                    <a:pt x="3210" y="15587"/>
                  </a:lnTo>
                  <a:lnTo>
                    <a:pt x="2577" y="15037"/>
                  </a:lnTo>
                  <a:lnTo>
                    <a:pt x="1985" y="14404"/>
                  </a:lnTo>
                  <a:lnTo>
                    <a:pt x="1479" y="13728"/>
                  </a:lnTo>
                  <a:lnTo>
                    <a:pt x="1056" y="13010"/>
                  </a:lnTo>
                  <a:lnTo>
                    <a:pt x="676" y="12250"/>
                  </a:lnTo>
                  <a:lnTo>
                    <a:pt x="380" y="11447"/>
                  </a:lnTo>
                  <a:lnTo>
                    <a:pt x="169" y="10602"/>
                  </a:lnTo>
                  <a:lnTo>
                    <a:pt x="42" y="9715"/>
                  </a:lnTo>
                  <a:lnTo>
                    <a:pt x="0" y="8828"/>
                  </a:lnTo>
                  <a:lnTo>
                    <a:pt x="0" y="8828"/>
                  </a:lnTo>
                  <a:lnTo>
                    <a:pt x="42" y="7899"/>
                  </a:lnTo>
                  <a:lnTo>
                    <a:pt x="169" y="7054"/>
                  </a:lnTo>
                  <a:lnTo>
                    <a:pt x="380" y="6209"/>
                  </a:lnTo>
                  <a:lnTo>
                    <a:pt x="676" y="5365"/>
                  </a:lnTo>
                  <a:lnTo>
                    <a:pt x="1056" y="4604"/>
                  </a:lnTo>
                  <a:lnTo>
                    <a:pt x="1479" y="3886"/>
                  </a:lnTo>
                  <a:lnTo>
                    <a:pt x="1985" y="3210"/>
                  </a:lnTo>
                  <a:lnTo>
                    <a:pt x="2577" y="2577"/>
                  </a:lnTo>
                  <a:lnTo>
                    <a:pt x="3210" y="2028"/>
                  </a:lnTo>
                  <a:lnTo>
                    <a:pt x="3886" y="1521"/>
                  </a:lnTo>
                  <a:lnTo>
                    <a:pt x="4604" y="1056"/>
                  </a:lnTo>
                  <a:lnTo>
                    <a:pt x="5365" y="676"/>
                  </a:lnTo>
                  <a:lnTo>
                    <a:pt x="6167" y="380"/>
                  </a:lnTo>
                  <a:lnTo>
                    <a:pt x="7012" y="169"/>
                  </a:lnTo>
                  <a:lnTo>
                    <a:pt x="7899" y="42"/>
                  </a:lnTo>
                  <a:lnTo>
                    <a:pt x="8786" y="0"/>
                  </a:lnTo>
                  <a:lnTo>
                    <a:pt x="878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183250" y="2072900"/>
              <a:ext cx="537500" cy="537525"/>
            </a:xfrm>
            <a:custGeom>
              <a:avLst/>
              <a:gdLst/>
              <a:ahLst/>
              <a:cxnLst/>
              <a:rect l="l" t="t" r="r" b="b"/>
              <a:pathLst>
                <a:path w="21500" h="21501" fill="none" extrusionOk="0">
                  <a:moveTo>
                    <a:pt x="10729" y="0"/>
                  </a:moveTo>
                  <a:lnTo>
                    <a:pt x="10729" y="0"/>
                  </a:lnTo>
                  <a:lnTo>
                    <a:pt x="11278" y="0"/>
                  </a:lnTo>
                  <a:lnTo>
                    <a:pt x="11827" y="42"/>
                  </a:lnTo>
                  <a:lnTo>
                    <a:pt x="12376" y="127"/>
                  </a:lnTo>
                  <a:lnTo>
                    <a:pt x="12925" y="211"/>
                  </a:lnTo>
                  <a:lnTo>
                    <a:pt x="13432" y="338"/>
                  </a:lnTo>
                  <a:lnTo>
                    <a:pt x="13939" y="507"/>
                  </a:lnTo>
                  <a:lnTo>
                    <a:pt x="14446" y="676"/>
                  </a:lnTo>
                  <a:lnTo>
                    <a:pt x="14911" y="845"/>
                  </a:lnTo>
                  <a:lnTo>
                    <a:pt x="15418" y="1056"/>
                  </a:lnTo>
                  <a:lnTo>
                    <a:pt x="15882" y="1310"/>
                  </a:lnTo>
                  <a:lnTo>
                    <a:pt x="16769" y="1859"/>
                  </a:lnTo>
                  <a:lnTo>
                    <a:pt x="17572" y="2450"/>
                  </a:lnTo>
                  <a:lnTo>
                    <a:pt x="18332" y="3168"/>
                  </a:lnTo>
                  <a:lnTo>
                    <a:pt x="19050" y="3928"/>
                  </a:lnTo>
                  <a:lnTo>
                    <a:pt x="19641" y="4731"/>
                  </a:lnTo>
                  <a:lnTo>
                    <a:pt x="20191" y="5618"/>
                  </a:lnTo>
                  <a:lnTo>
                    <a:pt x="20444" y="6083"/>
                  </a:lnTo>
                  <a:lnTo>
                    <a:pt x="20655" y="6590"/>
                  </a:lnTo>
                  <a:lnTo>
                    <a:pt x="20824" y="7054"/>
                  </a:lnTo>
                  <a:lnTo>
                    <a:pt x="20993" y="7561"/>
                  </a:lnTo>
                  <a:lnTo>
                    <a:pt x="21162" y="8068"/>
                  </a:lnTo>
                  <a:lnTo>
                    <a:pt x="21289" y="8575"/>
                  </a:lnTo>
                  <a:lnTo>
                    <a:pt x="21373" y="9124"/>
                  </a:lnTo>
                  <a:lnTo>
                    <a:pt x="21416" y="9673"/>
                  </a:lnTo>
                  <a:lnTo>
                    <a:pt x="21458" y="10180"/>
                  </a:lnTo>
                  <a:lnTo>
                    <a:pt x="21500" y="10771"/>
                  </a:lnTo>
                  <a:lnTo>
                    <a:pt x="21500" y="10771"/>
                  </a:lnTo>
                  <a:lnTo>
                    <a:pt x="21458" y="11320"/>
                  </a:lnTo>
                  <a:lnTo>
                    <a:pt x="21416" y="11869"/>
                  </a:lnTo>
                  <a:lnTo>
                    <a:pt x="21373" y="12376"/>
                  </a:lnTo>
                  <a:lnTo>
                    <a:pt x="21289" y="12925"/>
                  </a:lnTo>
                  <a:lnTo>
                    <a:pt x="21162" y="13432"/>
                  </a:lnTo>
                  <a:lnTo>
                    <a:pt x="20993" y="13939"/>
                  </a:lnTo>
                  <a:lnTo>
                    <a:pt x="20824" y="14446"/>
                  </a:lnTo>
                  <a:lnTo>
                    <a:pt x="20655" y="14953"/>
                  </a:lnTo>
                  <a:lnTo>
                    <a:pt x="20444" y="15418"/>
                  </a:lnTo>
                  <a:lnTo>
                    <a:pt x="20191" y="15882"/>
                  </a:lnTo>
                  <a:lnTo>
                    <a:pt x="19641" y="16769"/>
                  </a:lnTo>
                  <a:lnTo>
                    <a:pt x="19050" y="17572"/>
                  </a:lnTo>
                  <a:lnTo>
                    <a:pt x="18332" y="18332"/>
                  </a:lnTo>
                  <a:lnTo>
                    <a:pt x="17572" y="19050"/>
                  </a:lnTo>
                  <a:lnTo>
                    <a:pt x="16769" y="19684"/>
                  </a:lnTo>
                  <a:lnTo>
                    <a:pt x="15882" y="20191"/>
                  </a:lnTo>
                  <a:lnTo>
                    <a:pt x="15418" y="20444"/>
                  </a:lnTo>
                  <a:lnTo>
                    <a:pt x="14911" y="20655"/>
                  </a:lnTo>
                  <a:lnTo>
                    <a:pt x="14446" y="20866"/>
                  </a:lnTo>
                  <a:lnTo>
                    <a:pt x="13939" y="21035"/>
                  </a:lnTo>
                  <a:lnTo>
                    <a:pt x="13432" y="21162"/>
                  </a:lnTo>
                  <a:lnTo>
                    <a:pt x="12925" y="21289"/>
                  </a:lnTo>
                  <a:lnTo>
                    <a:pt x="12376" y="21373"/>
                  </a:lnTo>
                  <a:lnTo>
                    <a:pt x="11827" y="21458"/>
                  </a:lnTo>
                  <a:lnTo>
                    <a:pt x="11278" y="21500"/>
                  </a:lnTo>
                  <a:lnTo>
                    <a:pt x="10729" y="21500"/>
                  </a:lnTo>
                  <a:lnTo>
                    <a:pt x="10729" y="21500"/>
                  </a:lnTo>
                  <a:lnTo>
                    <a:pt x="10180" y="21500"/>
                  </a:lnTo>
                  <a:lnTo>
                    <a:pt x="9631" y="21458"/>
                  </a:lnTo>
                  <a:lnTo>
                    <a:pt x="9082" y="21373"/>
                  </a:lnTo>
                  <a:lnTo>
                    <a:pt x="8575" y="21289"/>
                  </a:lnTo>
                  <a:lnTo>
                    <a:pt x="8068" y="21162"/>
                  </a:lnTo>
                  <a:lnTo>
                    <a:pt x="7561" y="21035"/>
                  </a:lnTo>
                  <a:lnTo>
                    <a:pt x="7054" y="20866"/>
                  </a:lnTo>
                  <a:lnTo>
                    <a:pt x="6547" y="20655"/>
                  </a:lnTo>
                  <a:lnTo>
                    <a:pt x="6083" y="20444"/>
                  </a:lnTo>
                  <a:lnTo>
                    <a:pt x="5618" y="20191"/>
                  </a:lnTo>
                  <a:lnTo>
                    <a:pt x="4731" y="19684"/>
                  </a:lnTo>
                  <a:lnTo>
                    <a:pt x="3886" y="19050"/>
                  </a:lnTo>
                  <a:lnTo>
                    <a:pt x="3126" y="18332"/>
                  </a:lnTo>
                  <a:lnTo>
                    <a:pt x="2450" y="17572"/>
                  </a:lnTo>
                  <a:lnTo>
                    <a:pt x="1816" y="16769"/>
                  </a:lnTo>
                  <a:lnTo>
                    <a:pt x="1267" y="15882"/>
                  </a:lnTo>
                  <a:lnTo>
                    <a:pt x="1056" y="15418"/>
                  </a:lnTo>
                  <a:lnTo>
                    <a:pt x="845" y="14953"/>
                  </a:lnTo>
                  <a:lnTo>
                    <a:pt x="634" y="14446"/>
                  </a:lnTo>
                  <a:lnTo>
                    <a:pt x="465" y="13939"/>
                  </a:lnTo>
                  <a:lnTo>
                    <a:pt x="338" y="13432"/>
                  </a:lnTo>
                  <a:lnTo>
                    <a:pt x="211" y="12925"/>
                  </a:lnTo>
                  <a:lnTo>
                    <a:pt x="127" y="12376"/>
                  </a:lnTo>
                  <a:lnTo>
                    <a:pt x="42" y="11869"/>
                  </a:lnTo>
                  <a:lnTo>
                    <a:pt x="0" y="11320"/>
                  </a:lnTo>
                  <a:lnTo>
                    <a:pt x="0" y="10771"/>
                  </a:lnTo>
                  <a:lnTo>
                    <a:pt x="0" y="10771"/>
                  </a:lnTo>
                  <a:lnTo>
                    <a:pt x="0" y="10180"/>
                  </a:lnTo>
                  <a:lnTo>
                    <a:pt x="42" y="9673"/>
                  </a:lnTo>
                  <a:lnTo>
                    <a:pt x="127" y="9124"/>
                  </a:lnTo>
                  <a:lnTo>
                    <a:pt x="211" y="8575"/>
                  </a:lnTo>
                  <a:lnTo>
                    <a:pt x="338" y="8068"/>
                  </a:lnTo>
                  <a:lnTo>
                    <a:pt x="465" y="7561"/>
                  </a:lnTo>
                  <a:lnTo>
                    <a:pt x="634" y="7054"/>
                  </a:lnTo>
                  <a:lnTo>
                    <a:pt x="845" y="6590"/>
                  </a:lnTo>
                  <a:lnTo>
                    <a:pt x="1056" y="6083"/>
                  </a:lnTo>
                  <a:lnTo>
                    <a:pt x="1267" y="5618"/>
                  </a:lnTo>
                  <a:lnTo>
                    <a:pt x="1816" y="4731"/>
                  </a:lnTo>
                  <a:lnTo>
                    <a:pt x="2450" y="3928"/>
                  </a:lnTo>
                  <a:lnTo>
                    <a:pt x="3126" y="3168"/>
                  </a:lnTo>
                  <a:lnTo>
                    <a:pt x="3886" y="2450"/>
                  </a:lnTo>
                  <a:lnTo>
                    <a:pt x="4731" y="1859"/>
                  </a:lnTo>
                  <a:lnTo>
                    <a:pt x="5618" y="1310"/>
                  </a:lnTo>
                  <a:lnTo>
                    <a:pt x="6083" y="1056"/>
                  </a:lnTo>
                  <a:lnTo>
                    <a:pt x="6547" y="845"/>
                  </a:lnTo>
                  <a:lnTo>
                    <a:pt x="7054" y="676"/>
                  </a:lnTo>
                  <a:lnTo>
                    <a:pt x="7561" y="507"/>
                  </a:lnTo>
                  <a:lnTo>
                    <a:pt x="8068" y="338"/>
                  </a:lnTo>
                  <a:lnTo>
                    <a:pt x="8575" y="211"/>
                  </a:lnTo>
                  <a:lnTo>
                    <a:pt x="9082" y="127"/>
                  </a:lnTo>
                  <a:lnTo>
                    <a:pt x="9631" y="42"/>
                  </a:lnTo>
                  <a:lnTo>
                    <a:pt x="10180" y="0"/>
                  </a:lnTo>
                  <a:lnTo>
                    <a:pt x="10729" y="0"/>
                  </a:lnTo>
                  <a:lnTo>
                    <a:pt x="1072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2134675" y="2024325"/>
              <a:ext cx="634675" cy="634675"/>
            </a:xfrm>
            <a:custGeom>
              <a:avLst/>
              <a:gdLst/>
              <a:ahLst/>
              <a:cxnLst/>
              <a:rect l="l" t="t" r="r" b="b"/>
              <a:pathLst>
                <a:path w="25387" h="25387" fill="none" extrusionOk="0">
                  <a:moveTo>
                    <a:pt x="25386" y="12714"/>
                  </a:moveTo>
                  <a:lnTo>
                    <a:pt x="25386" y="12714"/>
                  </a:lnTo>
                  <a:lnTo>
                    <a:pt x="25344" y="13348"/>
                  </a:lnTo>
                  <a:lnTo>
                    <a:pt x="25302" y="13981"/>
                  </a:lnTo>
                  <a:lnTo>
                    <a:pt x="25217" y="14615"/>
                  </a:lnTo>
                  <a:lnTo>
                    <a:pt x="25133" y="15249"/>
                  </a:lnTo>
                  <a:lnTo>
                    <a:pt x="24964" y="15882"/>
                  </a:lnTo>
                  <a:lnTo>
                    <a:pt x="24795" y="16474"/>
                  </a:lnTo>
                  <a:lnTo>
                    <a:pt x="24583" y="17065"/>
                  </a:lnTo>
                  <a:lnTo>
                    <a:pt x="24372" y="17656"/>
                  </a:lnTo>
                  <a:lnTo>
                    <a:pt x="24119" y="18205"/>
                  </a:lnTo>
                  <a:lnTo>
                    <a:pt x="23823" y="18754"/>
                  </a:lnTo>
                  <a:lnTo>
                    <a:pt x="23527" y="19261"/>
                  </a:lnTo>
                  <a:lnTo>
                    <a:pt x="23190" y="19810"/>
                  </a:lnTo>
                  <a:lnTo>
                    <a:pt x="22852" y="20275"/>
                  </a:lnTo>
                  <a:lnTo>
                    <a:pt x="22471" y="20782"/>
                  </a:lnTo>
                  <a:lnTo>
                    <a:pt x="22091" y="21247"/>
                  </a:lnTo>
                  <a:lnTo>
                    <a:pt x="21669" y="21669"/>
                  </a:lnTo>
                  <a:lnTo>
                    <a:pt x="21204" y="22091"/>
                  </a:lnTo>
                  <a:lnTo>
                    <a:pt x="20740" y="22472"/>
                  </a:lnTo>
                  <a:lnTo>
                    <a:pt x="20275" y="22852"/>
                  </a:lnTo>
                  <a:lnTo>
                    <a:pt x="19768" y="23232"/>
                  </a:lnTo>
                  <a:lnTo>
                    <a:pt x="19261" y="23570"/>
                  </a:lnTo>
                  <a:lnTo>
                    <a:pt x="18712" y="23865"/>
                  </a:lnTo>
                  <a:lnTo>
                    <a:pt x="18205" y="24119"/>
                  </a:lnTo>
                  <a:lnTo>
                    <a:pt x="17614" y="24372"/>
                  </a:lnTo>
                  <a:lnTo>
                    <a:pt x="17065" y="24626"/>
                  </a:lnTo>
                  <a:lnTo>
                    <a:pt x="16473" y="24837"/>
                  </a:lnTo>
                  <a:lnTo>
                    <a:pt x="15840" y="25006"/>
                  </a:lnTo>
                  <a:lnTo>
                    <a:pt x="15249" y="25133"/>
                  </a:lnTo>
                  <a:lnTo>
                    <a:pt x="14615" y="25259"/>
                  </a:lnTo>
                  <a:lnTo>
                    <a:pt x="13981" y="25344"/>
                  </a:lnTo>
                  <a:lnTo>
                    <a:pt x="13348" y="25386"/>
                  </a:lnTo>
                  <a:lnTo>
                    <a:pt x="12672" y="25386"/>
                  </a:lnTo>
                  <a:lnTo>
                    <a:pt x="12672" y="25386"/>
                  </a:lnTo>
                  <a:lnTo>
                    <a:pt x="12038" y="25386"/>
                  </a:lnTo>
                  <a:lnTo>
                    <a:pt x="11405" y="25344"/>
                  </a:lnTo>
                  <a:lnTo>
                    <a:pt x="10729" y="25259"/>
                  </a:lnTo>
                  <a:lnTo>
                    <a:pt x="10138" y="25133"/>
                  </a:lnTo>
                  <a:lnTo>
                    <a:pt x="9504" y="25006"/>
                  </a:lnTo>
                  <a:lnTo>
                    <a:pt x="8913" y="24837"/>
                  </a:lnTo>
                  <a:lnTo>
                    <a:pt x="8321" y="24626"/>
                  </a:lnTo>
                  <a:lnTo>
                    <a:pt x="7730" y="24372"/>
                  </a:lnTo>
                  <a:lnTo>
                    <a:pt x="7181" y="24119"/>
                  </a:lnTo>
                  <a:lnTo>
                    <a:pt x="6632" y="23865"/>
                  </a:lnTo>
                  <a:lnTo>
                    <a:pt x="6083" y="23570"/>
                  </a:lnTo>
                  <a:lnTo>
                    <a:pt x="5576" y="23232"/>
                  </a:lnTo>
                  <a:lnTo>
                    <a:pt x="5069" y="22852"/>
                  </a:lnTo>
                  <a:lnTo>
                    <a:pt x="4604" y="22472"/>
                  </a:lnTo>
                  <a:lnTo>
                    <a:pt x="4140" y="22091"/>
                  </a:lnTo>
                  <a:lnTo>
                    <a:pt x="3717" y="21669"/>
                  </a:lnTo>
                  <a:lnTo>
                    <a:pt x="3295" y="21247"/>
                  </a:lnTo>
                  <a:lnTo>
                    <a:pt x="2872" y="20782"/>
                  </a:lnTo>
                  <a:lnTo>
                    <a:pt x="2492" y="20275"/>
                  </a:lnTo>
                  <a:lnTo>
                    <a:pt x="2154" y="19810"/>
                  </a:lnTo>
                  <a:lnTo>
                    <a:pt x="1816" y="19261"/>
                  </a:lnTo>
                  <a:lnTo>
                    <a:pt x="1521" y="18754"/>
                  </a:lnTo>
                  <a:lnTo>
                    <a:pt x="1225" y="18205"/>
                  </a:lnTo>
                  <a:lnTo>
                    <a:pt x="972" y="17656"/>
                  </a:lnTo>
                  <a:lnTo>
                    <a:pt x="760" y="17065"/>
                  </a:lnTo>
                  <a:lnTo>
                    <a:pt x="549" y="16474"/>
                  </a:lnTo>
                  <a:lnTo>
                    <a:pt x="380" y="15882"/>
                  </a:lnTo>
                  <a:lnTo>
                    <a:pt x="254" y="15249"/>
                  </a:lnTo>
                  <a:lnTo>
                    <a:pt x="127" y="14615"/>
                  </a:lnTo>
                  <a:lnTo>
                    <a:pt x="42" y="13981"/>
                  </a:lnTo>
                  <a:lnTo>
                    <a:pt x="0" y="13348"/>
                  </a:lnTo>
                  <a:lnTo>
                    <a:pt x="0" y="12714"/>
                  </a:lnTo>
                  <a:lnTo>
                    <a:pt x="0" y="12714"/>
                  </a:lnTo>
                  <a:lnTo>
                    <a:pt x="0" y="12038"/>
                  </a:lnTo>
                  <a:lnTo>
                    <a:pt x="42" y="11405"/>
                  </a:lnTo>
                  <a:lnTo>
                    <a:pt x="127" y="10771"/>
                  </a:lnTo>
                  <a:lnTo>
                    <a:pt x="254" y="10138"/>
                  </a:lnTo>
                  <a:lnTo>
                    <a:pt x="380" y="9504"/>
                  </a:lnTo>
                  <a:lnTo>
                    <a:pt x="549" y="8913"/>
                  </a:lnTo>
                  <a:lnTo>
                    <a:pt x="760" y="8321"/>
                  </a:lnTo>
                  <a:lnTo>
                    <a:pt x="972" y="7772"/>
                  </a:lnTo>
                  <a:lnTo>
                    <a:pt x="1225" y="7181"/>
                  </a:lnTo>
                  <a:lnTo>
                    <a:pt x="1521" y="6632"/>
                  </a:lnTo>
                  <a:lnTo>
                    <a:pt x="1816" y="6125"/>
                  </a:lnTo>
                  <a:lnTo>
                    <a:pt x="2154" y="5618"/>
                  </a:lnTo>
                  <a:lnTo>
                    <a:pt x="2492" y="5111"/>
                  </a:lnTo>
                  <a:lnTo>
                    <a:pt x="2872" y="4604"/>
                  </a:lnTo>
                  <a:lnTo>
                    <a:pt x="3295" y="4182"/>
                  </a:lnTo>
                  <a:lnTo>
                    <a:pt x="3717" y="3717"/>
                  </a:lnTo>
                  <a:lnTo>
                    <a:pt x="4140" y="3295"/>
                  </a:lnTo>
                  <a:lnTo>
                    <a:pt x="4604" y="2915"/>
                  </a:lnTo>
                  <a:lnTo>
                    <a:pt x="5069" y="2535"/>
                  </a:lnTo>
                  <a:lnTo>
                    <a:pt x="5576" y="2154"/>
                  </a:lnTo>
                  <a:lnTo>
                    <a:pt x="6083" y="1859"/>
                  </a:lnTo>
                  <a:lnTo>
                    <a:pt x="6632" y="1521"/>
                  </a:lnTo>
                  <a:lnTo>
                    <a:pt x="7181" y="1267"/>
                  </a:lnTo>
                  <a:lnTo>
                    <a:pt x="7730" y="1014"/>
                  </a:lnTo>
                  <a:lnTo>
                    <a:pt x="8321" y="761"/>
                  </a:lnTo>
                  <a:lnTo>
                    <a:pt x="8913" y="592"/>
                  </a:lnTo>
                  <a:lnTo>
                    <a:pt x="9504" y="423"/>
                  </a:lnTo>
                  <a:lnTo>
                    <a:pt x="10138" y="254"/>
                  </a:lnTo>
                  <a:lnTo>
                    <a:pt x="10729" y="169"/>
                  </a:lnTo>
                  <a:lnTo>
                    <a:pt x="11405" y="85"/>
                  </a:lnTo>
                  <a:lnTo>
                    <a:pt x="12038" y="0"/>
                  </a:lnTo>
                  <a:lnTo>
                    <a:pt x="12672" y="0"/>
                  </a:lnTo>
                  <a:lnTo>
                    <a:pt x="12672" y="0"/>
                  </a:lnTo>
                  <a:lnTo>
                    <a:pt x="13348" y="0"/>
                  </a:lnTo>
                  <a:lnTo>
                    <a:pt x="13981" y="85"/>
                  </a:lnTo>
                  <a:lnTo>
                    <a:pt x="14615" y="169"/>
                  </a:lnTo>
                  <a:lnTo>
                    <a:pt x="15249" y="254"/>
                  </a:lnTo>
                  <a:lnTo>
                    <a:pt x="15840" y="423"/>
                  </a:lnTo>
                  <a:lnTo>
                    <a:pt x="16473" y="592"/>
                  </a:lnTo>
                  <a:lnTo>
                    <a:pt x="17065" y="761"/>
                  </a:lnTo>
                  <a:lnTo>
                    <a:pt x="17614" y="1014"/>
                  </a:lnTo>
                  <a:lnTo>
                    <a:pt x="18205" y="1267"/>
                  </a:lnTo>
                  <a:lnTo>
                    <a:pt x="18712" y="1521"/>
                  </a:lnTo>
                  <a:lnTo>
                    <a:pt x="19261" y="1859"/>
                  </a:lnTo>
                  <a:lnTo>
                    <a:pt x="19768" y="2154"/>
                  </a:lnTo>
                  <a:lnTo>
                    <a:pt x="20275" y="2535"/>
                  </a:lnTo>
                  <a:lnTo>
                    <a:pt x="20740" y="2915"/>
                  </a:lnTo>
                  <a:lnTo>
                    <a:pt x="21204" y="3295"/>
                  </a:lnTo>
                  <a:lnTo>
                    <a:pt x="21669" y="3717"/>
                  </a:lnTo>
                  <a:lnTo>
                    <a:pt x="22091" y="4182"/>
                  </a:lnTo>
                  <a:lnTo>
                    <a:pt x="22471" y="4604"/>
                  </a:lnTo>
                  <a:lnTo>
                    <a:pt x="22852" y="5111"/>
                  </a:lnTo>
                  <a:lnTo>
                    <a:pt x="23190" y="5618"/>
                  </a:lnTo>
                  <a:lnTo>
                    <a:pt x="23527" y="6125"/>
                  </a:lnTo>
                  <a:lnTo>
                    <a:pt x="23823" y="6632"/>
                  </a:lnTo>
                  <a:lnTo>
                    <a:pt x="24119" y="7181"/>
                  </a:lnTo>
                  <a:lnTo>
                    <a:pt x="24372" y="7772"/>
                  </a:lnTo>
                  <a:lnTo>
                    <a:pt x="24583" y="8321"/>
                  </a:lnTo>
                  <a:lnTo>
                    <a:pt x="24795" y="8913"/>
                  </a:lnTo>
                  <a:lnTo>
                    <a:pt x="24964" y="9504"/>
                  </a:lnTo>
                  <a:lnTo>
                    <a:pt x="25133" y="10138"/>
                  </a:lnTo>
                  <a:lnTo>
                    <a:pt x="25217" y="10771"/>
                  </a:lnTo>
                  <a:lnTo>
                    <a:pt x="25302" y="11405"/>
                  </a:lnTo>
                  <a:lnTo>
                    <a:pt x="25344" y="12038"/>
                  </a:lnTo>
                  <a:lnTo>
                    <a:pt x="25386" y="12714"/>
                  </a:lnTo>
                  <a:lnTo>
                    <a:pt x="25386" y="12714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884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88" name="Google Shape;888;p17"/>
          <p:cNvGrpSpPr/>
          <p:nvPr/>
        </p:nvGrpSpPr>
        <p:grpSpPr>
          <a:xfrm rot="5400000" flipH="1">
            <a:off x="-352352" y="5806008"/>
            <a:ext cx="1404112" cy="699968"/>
            <a:chOff x="1087125" y="3519175"/>
            <a:chExt cx="2311930" cy="1152526"/>
          </a:xfrm>
        </p:grpSpPr>
        <p:sp>
          <p:nvSpPr>
            <p:cNvPr id="889" name="Google Shape;889;p17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0" name="Google Shape;910;p17"/>
          <p:cNvGrpSpPr/>
          <p:nvPr/>
        </p:nvGrpSpPr>
        <p:grpSpPr>
          <a:xfrm rot="10800000" flipH="1">
            <a:off x="10741232" y="68"/>
            <a:ext cx="1450765" cy="725483"/>
            <a:chOff x="8" y="-12"/>
            <a:chExt cx="2304753" cy="1152535"/>
          </a:xfrm>
        </p:grpSpPr>
        <p:grpSp>
          <p:nvGrpSpPr>
            <p:cNvPr id="911" name="Google Shape;911;p17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912" name="Google Shape;912;p17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" name="Google Shape;918;p17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" name="Google Shape;919;p17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0" name="Google Shape;920;p17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21" name="Google Shape;921;p17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922" name="Google Shape;922;p17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925" name="Google Shape;925;p17"/>
          <p:cNvGrpSpPr/>
          <p:nvPr/>
        </p:nvGrpSpPr>
        <p:grpSpPr>
          <a:xfrm rot="-5400000">
            <a:off x="11135544" y="5806008"/>
            <a:ext cx="1404112" cy="699968"/>
            <a:chOff x="1087125" y="3519175"/>
            <a:chExt cx="2311930" cy="1152526"/>
          </a:xfrm>
        </p:grpSpPr>
        <p:sp>
          <p:nvSpPr>
            <p:cNvPr id="926" name="Google Shape;926;p17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7" name="Google Shape;947;p17"/>
          <p:cNvGrpSpPr/>
          <p:nvPr/>
        </p:nvGrpSpPr>
        <p:grpSpPr>
          <a:xfrm rot="-5400000" flipH="1">
            <a:off x="-95" y="-3804"/>
            <a:ext cx="725357" cy="725357"/>
            <a:chOff x="-951450" y="-3349675"/>
            <a:chExt cx="1391706" cy="1391706"/>
          </a:xfrm>
        </p:grpSpPr>
        <p:sp>
          <p:nvSpPr>
            <p:cNvPr id="948" name="Google Shape;948;p17"/>
            <p:cNvSpPr/>
            <p:nvPr/>
          </p:nvSpPr>
          <p:spPr>
            <a:xfrm>
              <a:off x="-488220" y="-3096126"/>
              <a:ext cx="928466" cy="928466"/>
            </a:xfrm>
            <a:custGeom>
              <a:avLst/>
              <a:gdLst/>
              <a:ahLst/>
              <a:cxnLst/>
              <a:rect l="l" t="t" r="r" b="b"/>
              <a:pathLst>
                <a:path w="20572" h="20572" extrusionOk="0">
                  <a:moveTo>
                    <a:pt x="9758" y="1"/>
                  </a:moveTo>
                  <a:lnTo>
                    <a:pt x="9251" y="43"/>
                  </a:lnTo>
                  <a:lnTo>
                    <a:pt x="8744" y="127"/>
                  </a:lnTo>
                  <a:lnTo>
                    <a:pt x="8237" y="212"/>
                  </a:lnTo>
                  <a:lnTo>
                    <a:pt x="7731" y="338"/>
                  </a:lnTo>
                  <a:lnTo>
                    <a:pt x="7224" y="465"/>
                  </a:lnTo>
                  <a:lnTo>
                    <a:pt x="6294" y="803"/>
                  </a:lnTo>
                  <a:lnTo>
                    <a:pt x="5407" y="1226"/>
                  </a:lnTo>
                  <a:lnTo>
                    <a:pt x="4563" y="1775"/>
                  </a:lnTo>
                  <a:lnTo>
                    <a:pt x="3760" y="2366"/>
                  </a:lnTo>
                  <a:lnTo>
                    <a:pt x="3042" y="3000"/>
                  </a:lnTo>
                  <a:lnTo>
                    <a:pt x="2366" y="3760"/>
                  </a:lnTo>
                  <a:lnTo>
                    <a:pt x="1775" y="4520"/>
                  </a:lnTo>
                  <a:lnTo>
                    <a:pt x="1268" y="5365"/>
                  </a:lnTo>
                  <a:lnTo>
                    <a:pt x="845" y="6294"/>
                  </a:lnTo>
                  <a:lnTo>
                    <a:pt x="465" y="7223"/>
                  </a:lnTo>
                  <a:lnTo>
                    <a:pt x="339" y="7730"/>
                  </a:lnTo>
                  <a:lnTo>
                    <a:pt x="212" y="8195"/>
                  </a:lnTo>
                  <a:lnTo>
                    <a:pt x="127" y="8702"/>
                  </a:lnTo>
                  <a:lnTo>
                    <a:pt x="85" y="9209"/>
                  </a:lnTo>
                  <a:lnTo>
                    <a:pt x="43" y="9758"/>
                  </a:lnTo>
                  <a:lnTo>
                    <a:pt x="1" y="10265"/>
                  </a:lnTo>
                  <a:lnTo>
                    <a:pt x="43" y="10814"/>
                  </a:lnTo>
                  <a:lnTo>
                    <a:pt x="85" y="11321"/>
                  </a:lnTo>
                  <a:lnTo>
                    <a:pt x="127" y="11828"/>
                  </a:lnTo>
                  <a:lnTo>
                    <a:pt x="212" y="12334"/>
                  </a:lnTo>
                  <a:lnTo>
                    <a:pt x="339" y="12841"/>
                  </a:lnTo>
                  <a:lnTo>
                    <a:pt x="465" y="13348"/>
                  </a:lnTo>
                  <a:lnTo>
                    <a:pt x="845" y="14277"/>
                  </a:lnTo>
                  <a:lnTo>
                    <a:pt x="1268" y="15164"/>
                  </a:lnTo>
                  <a:lnTo>
                    <a:pt x="1775" y="16009"/>
                  </a:lnTo>
                  <a:lnTo>
                    <a:pt x="2366" y="16812"/>
                  </a:lnTo>
                  <a:lnTo>
                    <a:pt x="3042" y="17530"/>
                  </a:lnTo>
                  <a:lnTo>
                    <a:pt x="3760" y="18206"/>
                  </a:lnTo>
                  <a:lnTo>
                    <a:pt x="4563" y="18797"/>
                  </a:lnTo>
                  <a:lnTo>
                    <a:pt x="5407" y="19304"/>
                  </a:lnTo>
                  <a:lnTo>
                    <a:pt x="6294" y="19726"/>
                  </a:lnTo>
                  <a:lnTo>
                    <a:pt x="7224" y="20106"/>
                  </a:lnTo>
                  <a:lnTo>
                    <a:pt x="7731" y="20233"/>
                  </a:lnTo>
                  <a:lnTo>
                    <a:pt x="8237" y="20360"/>
                  </a:lnTo>
                  <a:lnTo>
                    <a:pt x="8744" y="20444"/>
                  </a:lnTo>
                  <a:lnTo>
                    <a:pt x="9251" y="20487"/>
                  </a:lnTo>
                  <a:lnTo>
                    <a:pt x="9758" y="20529"/>
                  </a:lnTo>
                  <a:lnTo>
                    <a:pt x="10307" y="20571"/>
                  </a:lnTo>
                  <a:lnTo>
                    <a:pt x="10814" y="20529"/>
                  </a:lnTo>
                  <a:lnTo>
                    <a:pt x="11321" y="20487"/>
                  </a:lnTo>
                  <a:lnTo>
                    <a:pt x="11870" y="20444"/>
                  </a:lnTo>
                  <a:lnTo>
                    <a:pt x="12377" y="20360"/>
                  </a:lnTo>
                  <a:lnTo>
                    <a:pt x="12841" y="20233"/>
                  </a:lnTo>
                  <a:lnTo>
                    <a:pt x="13348" y="20106"/>
                  </a:lnTo>
                  <a:lnTo>
                    <a:pt x="14278" y="19726"/>
                  </a:lnTo>
                  <a:lnTo>
                    <a:pt x="15207" y="19304"/>
                  </a:lnTo>
                  <a:lnTo>
                    <a:pt x="16052" y="18797"/>
                  </a:lnTo>
                  <a:lnTo>
                    <a:pt x="16812" y="18206"/>
                  </a:lnTo>
                  <a:lnTo>
                    <a:pt x="17572" y="17530"/>
                  </a:lnTo>
                  <a:lnTo>
                    <a:pt x="18206" y="16812"/>
                  </a:lnTo>
                  <a:lnTo>
                    <a:pt x="18797" y="16009"/>
                  </a:lnTo>
                  <a:lnTo>
                    <a:pt x="19304" y="15164"/>
                  </a:lnTo>
                  <a:lnTo>
                    <a:pt x="19769" y="14277"/>
                  </a:lnTo>
                  <a:lnTo>
                    <a:pt x="20107" y="13348"/>
                  </a:lnTo>
                  <a:lnTo>
                    <a:pt x="20233" y="12841"/>
                  </a:lnTo>
                  <a:lnTo>
                    <a:pt x="20360" y="12334"/>
                  </a:lnTo>
                  <a:lnTo>
                    <a:pt x="20445" y="11828"/>
                  </a:lnTo>
                  <a:lnTo>
                    <a:pt x="20529" y="11321"/>
                  </a:lnTo>
                  <a:lnTo>
                    <a:pt x="20571" y="10814"/>
                  </a:lnTo>
                  <a:lnTo>
                    <a:pt x="20571" y="10265"/>
                  </a:lnTo>
                  <a:lnTo>
                    <a:pt x="20571" y="9758"/>
                  </a:lnTo>
                  <a:lnTo>
                    <a:pt x="20529" y="9209"/>
                  </a:lnTo>
                  <a:lnTo>
                    <a:pt x="20445" y="8702"/>
                  </a:lnTo>
                  <a:lnTo>
                    <a:pt x="20360" y="8195"/>
                  </a:lnTo>
                  <a:lnTo>
                    <a:pt x="20233" y="7730"/>
                  </a:lnTo>
                  <a:lnTo>
                    <a:pt x="20107" y="7223"/>
                  </a:lnTo>
                  <a:lnTo>
                    <a:pt x="19769" y="6294"/>
                  </a:lnTo>
                  <a:lnTo>
                    <a:pt x="19304" y="5365"/>
                  </a:lnTo>
                  <a:lnTo>
                    <a:pt x="18797" y="4520"/>
                  </a:lnTo>
                  <a:lnTo>
                    <a:pt x="18206" y="3760"/>
                  </a:lnTo>
                  <a:lnTo>
                    <a:pt x="17572" y="3000"/>
                  </a:lnTo>
                  <a:lnTo>
                    <a:pt x="16812" y="2366"/>
                  </a:lnTo>
                  <a:lnTo>
                    <a:pt x="16052" y="1775"/>
                  </a:lnTo>
                  <a:lnTo>
                    <a:pt x="15207" y="1226"/>
                  </a:lnTo>
                  <a:lnTo>
                    <a:pt x="14278" y="803"/>
                  </a:lnTo>
                  <a:lnTo>
                    <a:pt x="13348" y="465"/>
                  </a:lnTo>
                  <a:lnTo>
                    <a:pt x="12841" y="338"/>
                  </a:lnTo>
                  <a:lnTo>
                    <a:pt x="12377" y="212"/>
                  </a:lnTo>
                  <a:lnTo>
                    <a:pt x="11870" y="127"/>
                  </a:lnTo>
                  <a:lnTo>
                    <a:pt x="11321" y="43"/>
                  </a:lnTo>
                  <a:lnTo>
                    <a:pt x="10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-951450" y="-3349675"/>
              <a:ext cx="1391706" cy="1391706"/>
            </a:xfrm>
            <a:custGeom>
              <a:avLst/>
              <a:gdLst/>
              <a:ahLst/>
              <a:cxnLst/>
              <a:rect l="l" t="t" r="r" b="b"/>
              <a:pathLst>
                <a:path w="30836" h="30836" extrusionOk="0">
                  <a:moveTo>
                    <a:pt x="0" y="1"/>
                  </a:moveTo>
                  <a:lnTo>
                    <a:pt x="0" y="30835"/>
                  </a:lnTo>
                  <a:lnTo>
                    <a:pt x="30835" y="30835"/>
                  </a:lnTo>
                  <a:lnTo>
                    <a:pt x="30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-951450" y="-3096126"/>
              <a:ext cx="463285" cy="928466"/>
            </a:xfrm>
            <a:custGeom>
              <a:avLst/>
              <a:gdLst/>
              <a:ahLst/>
              <a:cxnLst/>
              <a:rect l="l" t="t" r="r" b="b"/>
              <a:pathLst>
                <a:path w="10265" h="20572" extrusionOk="0">
                  <a:moveTo>
                    <a:pt x="0" y="1"/>
                  </a:moveTo>
                  <a:lnTo>
                    <a:pt x="0" y="20571"/>
                  </a:lnTo>
                  <a:lnTo>
                    <a:pt x="550" y="20529"/>
                  </a:lnTo>
                  <a:lnTo>
                    <a:pt x="1056" y="20487"/>
                  </a:lnTo>
                  <a:lnTo>
                    <a:pt x="1563" y="20444"/>
                  </a:lnTo>
                  <a:lnTo>
                    <a:pt x="2070" y="20360"/>
                  </a:lnTo>
                  <a:lnTo>
                    <a:pt x="2577" y="20233"/>
                  </a:lnTo>
                  <a:lnTo>
                    <a:pt x="3084" y="20106"/>
                  </a:lnTo>
                  <a:lnTo>
                    <a:pt x="4013" y="19726"/>
                  </a:lnTo>
                  <a:lnTo>
                    <a:pt x="4900" y="19304"/>
                  </a:lnTo>
                  <a:lnTo>
                    <a:pt x="5745" y="18797"/>
                  </a:lnTo>
                  <a:lnTo>
                    <a:pt x="6548" y="18206"/>
                  </a:lnTo>
                  <a:lnTo>
                    <a:pt x="7266" y="17530"/>
                  </a:lnTo>
                  <a:lnTo>
                    <a:pt x="7942" y="16812"/>
                  </a:lnTo>
                  <a:lnTo>
                    <a:pt x="8533" y="16009"/>
                  </a:lnTo>
                  <a:lnTo>
                    <a:pt x="9040" y="15164"/>
                  </a:lnTo>
                  <a:lnTo>
                    <a:pt x="9462" y="14277"/>
                  </a:lnTo>
                  <a:lnTo>
                    <a:pt x="9800" y="13348"/>
                  </a:lnTo>
                  <a:lnTo>
                    <a:pt x="9969" y="12841"/>
                  </a:lnTo>
                  <a:lnTo>
                    <a:pt x="10053" y="12334"/>
                  </a:lnTo>
                  <a:lnTo>
                    <a:pt x="10180" y="11828"/>
                  </a:lnTo>
                  <a:lnTo>
                    <a:pt x="10222" y="11321"/>
                  </a:lnTo>
                  <a:lnTo>
                    <a:pt x="10265" y="10814"/>
                  </a:lnTo>
                  <a:lnTo>
                    <a:pt x="10265" y="10265"/>
                  </a:lnTo>
                  <a:lnTo>
                    <a:pt x="10265" y="9758"/>
                  </a:lnTo>
                  <a:lnTo>
                    <a:pt x="10222" y="9209"/>
                  </a:lnTo>
                  <a:lnTo>
                    <a:pt x="10180" y="8702"/>
                  </a:lnTo>
                  <a:lnTo>
                    <a:pt x="10053" y="8195"/>
                  </a:lnTo>
                  <a:lnTo>
                    <a:pt x="9969" y="7730"/>
                  </a:lnTo>
                  <a:lnTo>
                    <a:pt x="9800" y="7223"/>
                  </a:lnTo>
                  <a:lnTo>
                    <a:pt x="9462" y="6294"/>
                  </a:lnTo>
                  <a:lnTo>
                    <a:pt x="9040" y="5365"/>
                  </a:lnTo>
                  <a:lnTo>
                    <a:pt x="8533" y="4520"/>
                  </a:lnTo>
                  <a:lnTo>
                    <a:pt x="7942" y="3760"/>
                  </a:lnTo>
                  <a:lnTo>
                    <a:pt x="7266" y="3000"/>
                  </a:lnTo>
                  <a:lnTo>
                    <a:pt x="6548" y="2366"/>
                  </a:lnTo>
                  <a:lnTo>
                    <a:pt x="5745" y="1775"/>
                  </a:lnTo>
                  <a:lnTo>
                    <a:pt x="4900" y="1226"/>
                  </a:lnTo>
                  <a:lnTo>
                    <a:pt x="4013" y="803"/>
                  </a:lnTo>
                  <a:lnTo>
                    <a:pt x="3084" y="465"/>
                  </a:lnTo>
                  <a:lnTo>
                    <a:pt x="2577" y="338"/>
                  </a:lnTo>
                  <a:lnTo>
                    <a:pt x="2070" y="212"/>
                  </a:lnTo>
                  <a:lnTo>
                    <a:pt x="1563" y="127"/>
                  </a:lnTo>
                  <a:lnTo>
                    <a:pt x="1056" y="43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803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8"/>
          <p:cNvSpPr txBox="1">
            <a:spLocks noGrp="1"/>
          </p:cNvSpPr>
          <p:nvPr>
            <p:ph type="title"/>
          </p:nvPr>
        </p:nvSpPr>
        <p:spPr>
          <a:xfrm>
            <a:off x="3368157" y="516800"/>
            <a:ext cx="5455600" cy="14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666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3" name="Google Shape;953;p18"/>
          <p:cNvSpPr txBox="1">
            <a:spLocks noGrp="1"/>
          </p:cNvSpPr>
          <p:nvPr>
            <p:ph type="subTitle" idx="1"/>
          </p:nvPr>
        </p:nvSpPr>
        <p:spPr>
          <a:xfrm>
            <a:off x="3373043" y="1845667"/>
            <a:ext cx="5450800" cy="1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54" name="Google Shape;954;p18"/>
          <p:cNvGrpSpPr/>
          <p:nvPr/>
        </p:nvGrpSpPr>
        <p:grpSpPr>
          <a:xfrm flipH="1">
            <a:off x="12" y="-1"/>
            <a:ext cx="874985" cy="1838137"/>
            <a:chOff x="8102650" y="-1"/>
            <a:chExt cx="656239" cy="1378603"/>
          </a:xfrm>
        </p:grpSpPr>
        <p:sp>
          <p:nvSpPr>
            <p:cNvPr id="955" name="Google Shape;955;p18"/>
            <p:cNvSpPr/>
            <p:nvPr/>
          </p:nvSpPr>
          <p:spPr>
            <a:xfrm>
              <a:off x="8102650" y="-1"/>
              <a:ext cx="656239" cy="1378603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8429790" y="-1"/>
              <a:ext cx="45" cy="1127085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8"/>
          <p:cNvGrpSpPr/>
          <p:nvPr/>
        </p:nvGrpSpPr>
        <p:grpSpPr>
          <a:xfrm flipH="1">
            <a:off x="508008" y="5769371"/>
            <a:ext cx="874987" cy="726373"/>
            <a:chOff x="238125" y="3218625"/>
            <a:chExt cx="217550" cy="180600"/>
          </a:xfrm>
        </p:grpSpPr>
        <p:sp>
          <p:nvSpPr>
            <p:cNvPr id="958" name="Google Shape;958;p18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4" name="Google Shape;974;p18"/>
          <p:cNvGrpSpPr/>
          <p:nvPr/>
        </p:nvGrpSpPr>
        <p:grpSpPr>
          <a:xfrm flipH="1">
            <a:off x="10840741" y="5769371"/>
            <a:ext cx="874987" cy="726373"/>
            <a:chOff x="238125" y="3218625"/>
            <a:chExt cx="217550" cy="180600"/>
          </a:xfrm>
        </p:grpSpPr>
        <p:sp>
          <p:nvSpPr>
            <p:cNvPr id="975" name="Google Shape;975;p18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1" name="Google Shape;991;p18"/>
          <p:cNvGrpSpPr/>
          <p:nvPr/>
        </p:nvGrpSpPr>
        <p:grpSpPr>
          <a:xfrm flipH="1">
            <a:off x="10649755" y="-15"/>
            <a:ext cx="1536764" cy="1536713"/>
            <a:chOff x="609825" y="1004250"/>
            <a:chExt cx="770900" cy="770875"/>
          </a:xfrm>
        </p:grpSpPr>
        <p:sp>
          <p:nvSpPr>
            <p:cNvPr id="992" name="Google Shape;992;p18"/>
            <p:cNvSpPr/>
            <p:nvPr/>
          </p:nvSpPr>
          <p:spPr>
            <a:xfrm>
              <a:off x="609825" y="1004250"/>
              <a:ext cx="257675" cy="257675"/>
            </a:xfrm>
            <a:custGeom>
              <a:avLst/>
              <a:gdLst/>
              <a:ahLst/>
              <a:cxnLst/>
              <a:rect l="l" t="t" r="r" b="b"/>
              <a:pathLst>
                <a:path w="10307" h="10307" extrusionOk="0">
                  <a:moveTo>
                    <a:pt x="0" y="0"/>
                  </a:moveTo>
                  <a:lnTo>
                    <a:pt x="0" y="10306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867475" y="1004250"/>
              <a:ext cx="256625" cy="257675"/>
            </a:xfrm>
            <a:custGeom>
              <a:avLst/>
              <a:gdLst/>
              <a:ahLst/>
              <a:cxnLst/>
              <a:rect l="l" t="t" r="r" b="b"/>
              <a:pathLst>
                <a:path w="10265" h="10307" extrusionOk="0">
                  <a:moveTo>
                    <a:pt x="1" y="0"/>
                  </a:moveTo>
                  <a:lnTo>
                    <a:pt x="1" y="10306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1123025" y="1004250"/>
              <a:ext cx="257700" cy="257675"/>
            </a:xfrm>
            <a:custGeom>
              <a:avLst/>
              <a:gdLst/>
              <a:ahLst/>
              <a:cxnLst/>
              <a:rect l="l" t="t" r="r" b="b"/>
              <a:pathLst>
                <a:path w="10308" h="10307" extrusionOk="0">
                  <a:moveTo>
                    <a:pt x="1" y="0"/>
                  </a:moveTo>
                  <a:lnTo>
                    <a:pt x="1" y="10306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609825" y="1260850"/>
              <a:ext cx="257675" cy="257675"/>
            </a:xfrm>
            <a:custGeom>
              <a:avLst/>
              <a:gdLst/>
              <a:ahLst/>
              <a:cxnLst/>
              <a:rect l="l" t="t" r="r" b="b"/>
              <a:pathLst>
                <a:path w="10307" h="10307" extrusionOk="0">
                  <a:moveTo>
                    <a:pt x="0" y="0"/>
                  </a:moveTo>
                  <a:lnTo>
                    <a:pt x="0" y="1030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867475" y="1260850"/>
              <a:ext cx="256625" cy="257675"/>
            </a:xfrm>
            <a:custGeom>
              <a:avLst/>
              <a:gdLst/>
              <a:ahLst/>
              <a:cxnLst/>
              <a:rect l="l" t="t" r="r" b="b"/>
              <a:pathLst>
                <a:path w="10265" h="10307" extrusionOk="0">
                  <a:moveTo>
                    <a:pt x="1" y="0"/>
                  </a:moveTo>
                  <a:lnTo>
                    <a:pt x="1" y="10307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1123025" y="1260850"/>
              <a:ext cx="257700" cy="257675"/>
            </a:xfrm>
            <a:custGeom>
              <a:avLst/>
              <a:gdLst/>
              <a:ahLst/>
              <a:cxnLst/>
              <a:rect l="l" t="t" r="r" b="b"/>
              <a:pathLst>
                <a:path w="10308" h="10307" extrusionOk="0">
                  <a:moveTo>
                    <a:pt x="1" y="0"/>
                  </a:moveTo>
                  <a:lnTo>
                    <a:pt x="1" y="1030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609825" y="1517450"/>
              <a:ext cx="257675" cy="257675"/>
            </a:xfrm>
            <a:custGeom>
              <a:avLst/>
              <a:gdLst/>
              <a:ahLst/>
              <a:cxnLst/>
              <a:rect l="l" t="t" r="r" b="b"/>
              <a:pathLst>
                <a:path w="10307" h="10307" extrusionOk="0">
                  <a:moveTo>
                    <a:pt x="0" y="0"/>
                  </a:moveTo>
                  <a:lnTo>
                    <a:pt x="0" y="1030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867475" y="1517450"/>
              <a:ext cx="256625" cy="257675"/>
            </a:xfrm>
            <a:custGeom>
              <a:avLst/>
              <a:gdLst/>
              <a:ahLst/>
              <a:cxnLst/>
              <a:rect l="l" t="t" r="r" b="b"/>
              <a:pathLst>
                <a:path w="10265" h="10307" extrusionOk="0">
                  <a:moveTo>
                    <a:pt x="1" y="0"/>
                  </a:moveTo>
                  <a:lnTo>
                    <a:pt x="1" y="10307"/>
                  </a:lnTo>
                  <a:lnTo>
                    <a:pt x="10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1123025" y="1517450"/>
              <a:ext cx="257700" cy="257675"/>
            </a:xfrm>
            <a:custGeom>
              <a:avLst/>
              <a:gdLst/>
              <a:ahLst/>
              <a:cxnLst/>
              <a:rect l="l" t="t" r="r" b="b"/>
              <a:pathLst>
                <a:path w="10308" h="10307" extrusionOk="0">
                  <a:moveTo>
                    <a:pt x="1" y="0"/>
                  </a:moveTo>
                  <a:lnTo>
                    <a:pt x="1" y="10307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1" name="Google Shape;1001;p18"/>
          <p:cNvGrpSpPr/>
          <p:nvPr/>
        </p:nvGrpSpPr>
        <p:grpSpPr>
          <a:xfrm flipH="1">
            <a:off x="5212998" y="5977797"/>
            <a:ext cx="1766007" cy="880376"/>
            <a:chOff x="1087125" y="3519175"/>
            <a:chExt cx="2311930" cy="1152526"/>
          </a:xfrm>
        </p:grpSpPr>
        <p:sp>
          <p:nvSpPr>
            <p:cNvPr id="1002" name="Google Shape;1002;p18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23" name="Google Shape;1023;p18"/>
          <p:cNvSpPr txBox="1"/>
          <p:nvPr/>
        </p:nvSpPr>
        <p:spPr>
          <a:xfrm>
            <a:off x="3848000" y="4511831"/>
            <a:ext cx="44960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33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1932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19"/>
          <p:cNvGrpSpPr/>
          <p:nvPr/>
        </p:nvGrpSpPr>
        <p:grpSpPr>
          <a:xfrm>
            <a:off x="10941845" y="221"/>
            <a:ext cx="1250200" cy="593392"/>
            <a:chOff x="0" y="4599425"/>
            <a:chExt cx="1126983" cy="534909"/>
          </a:xfrm>
        </p:grpSpPr>
        <p:sp>
          <p:nvSpPr>
            <p:cNvPr id="1026" name="Google Shape;1026;p19"/>
            <p:cNvSpPr/>
            <p:nvPr/>
          </p:nvSpPr>
          <p:spPr>
            <a:xfrm>
              <a:off x="0" y="4599425"/>
              <a:ext cx="1126983" cy="534909"/>
            </a:xfrm>
            <a:custGeom>
              <a:avLst/>
              <a:gdLst/>
              <a:ahLst/>
              <a:cxnLst/>
              <a:rect l="l" t="t" r="r" b="b"/>
              <a:pathLst>
                <a:path w="30794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30793" y="14615"/>
                  </a:lnTo>
                  <a:lnTo>
                    <a:pt x="30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0" y="4599425"/>
              <a:ext cx="83515" cy="534909"/>
            </a:xfrm>
            <a:custGeom>
              <a:avLst/>
              <a:gdLst/>
              <a:ahLst/>
              <a:cxnLst/>
              <a:rect l="l" t="t" r="r" b="b"/>
              <a:pathLst>
                <a:path w="2282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2282" y="1461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123697" y="4599425"/>
              <a:ext cx="75757" cy="534909"/>
            </a:xfrm>
            <a:custGeom>
              <a:avLst/>
              <a:gdLst/>
              <a:ahLst/>
              <a:cxnLst/>
              <a:rect l="l" t="t" r="r" b="b"/>
              <a:pathLst>
                <a:path w="2070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2070" y="14615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248895" y="4599425"/>
              <a:ext cx="66498" cy="534909"/>
            </a:xfrm>
            <a:custGeom>
              <a:avLst/>
              <a:gdLst/>
              <a:ahLst/>
              <a:cxnLst/>
              <a:rect l="l" t="t" r="r" b="b"/>
              <a:pathLst>
                <a:path w="1817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1817" y="14615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72556" y="4599425"/>
              <a:ext cx="58776" cy="534909"/>
            </a:xfrm>
            <a:custGeom>
              <a:avLst/>
              <a:gdLst/>
              <a:ahLst/>
              <a:cxnLst/>
              <a:rect l="l" t="t" r="r" b="b"/>
              <a:pathLst>
                <a:path w="1606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1606" y="1461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496217" y="4599425"/>
              <a:ext cx="51054" cy="534909"/>
            </a:xfrm>
            <a:custGeom>
              <a:avLst/>
              <a:gdLst/>
              <a:ahLst/>
              <a:cxnLst/>
              <a:rect l="l" t="t" r="r" b="b"/>
              <a:pathLst>
                <a:path w="1395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1395" y="14615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621452" y="4599425"/>
              <a:ext cx="41758" cy="534909"/>
            </a:xfrm>
            <a:custGeom>
              <a:avLst/>
              <a:gdLst/>
              <a:ahLst/>
              <a:cxnLst/>
              <a:rect l="l" t="t" r="r" b="b"/>
              <a:pathLst>
                <a:path w="1141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1141" y="1461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745112" y="4599425"/>
              <a:ext cx="34036" cy="534909"/>
            </a:xfrm>
            <a:custGeom>
              <a:avLst/>
              <a:gdLst/>
              <a:ahLst/>
              <a:cxnLst/>
              <a:rect l="l" t="t" r="r" b="b"/>
              <a:pathLst>
                <a:path w="930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930" y="14615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870310" y="4599425"/>
              <a:ext cx="24777" cy="534909"/>
            </a:xfrm>
            <a:custGeom>
              <a:avLst/>
              <a:gdLst/>
              <a:ahLst/>
              <a:cxnLst/>
              <a:rect l="l" t="t" r="r" b="b"/>
              <a:pathLst>
                <a:path w="677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677" y="14615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993971" y="4599425"/>
              <a:ext cx="17054" cy="534909"/>
            </a:xfrm>
            <a:custGeom>
              <a:avLst/>
              <a:gdLst/>
              <a:ahLst/>
              <a:cxnLst/>
              <a:rect l="l" t="t" r="r" b="b"/>
              <a:pathLst>
                <a:path w="466" h="14616" extrusionOk="0">
                  <a:moveTo>
                    <a:pt x="1" y="1"/>
                  </a:moveTo>
                  <a:lnTo>
                    <a:pt x="1" y="14615"/>
                  </a:lnTo>
                  <a:lnTo>
                    <a:pt x="466" y="14615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1119206" y="4599425"/>
              <a:ext cx="7759" cy="534909"/>
            </a:xfrm>
            <a:custGeom>
              <a:avLst/>
              <a:gdLst/>
              <a:ahLst/>
              <a:cxnLst/>
              <a:rect l="l" t="t" r="r" b="b"/>
              <a:pathLst>
                <a:path w="212" h="14616" extrusionOk="0">
                  <a:moveTo>
                    <a:pt x="0" y="1"/>
                  </a:moveTo>
                  <a:lnTo>
                    <a:pt x="0" y="14615"/>
                  </a:lnTo>
                  <a:lnTo>
                    <a:pt x="211" y="14615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7" name="Google Shape;1037;p19"/>
          <p:cNvGrpSpPr/>
          <p:nvPr/>
        </p:nvGrpSpPr>
        <p:grpSpPr>
          <a:xfrm rot="10800000" flipH="1">
            <a:off x="-2540" y="1"/>
            <a:ext cx="731488" cy="1536683"/>
            <a:chOff x="8102650" y="-1"/>
            <a:chExt cx="656239" cy="1378603"/>
          </a:xfrm>
        </p:grpSpPr>
        <p:sp>
          <p:nvSpPr>
            <p:cNvPr id="1038" name="Google Shape;1038;p19"/>
            <p:cNvSpPr/>
            <p:nvPr/>
          </p:nvSpPr>
          <p:spPr>
            <a:xfrm>
              <a:off x="8102650" y="-1"/>
              <a:ext cx="656239" cy="1378603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8429790" y="-1"/>
              <a:ext cx="45" cy="1127085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0" name="Google Shape;1040;p19"/>
          <p:cNvGrpSpPr/>
          <p:nvPr/>
        </p:nvGrpSpPr>
        <p:grpSpPr>
          <a:xfrm rot="10800000" flipH="1">
            <a:off x="2" y="5420566"/>
            <a:ext cx="726393" cy="1437569"/>
            <a:chOff x="1" y="4"/>
            <a:chExt cx="544795" cy="1078177"/>
          </a:xfrm>
        </p:grpSpPr>
        <p:grpSp>
          <p:nvGrpSpPr>
            <p:cNvPr id="1041" name="Google Shape;1041;p19"/>
            <p:cNvGrpSpPr/>
            <p:nvPr/>
          </p:nvGrpSpPr>
          <p:grpSpPr>
            <a:xfrm>
              <a:off x="1" y="533404"/>
              <a:ext cx="544795" cy="544777"/>
              <a:chOff x="609825" y="1004250"/>
              <a:chExt cx="770900" cy="770875"/>
            </a:xfrm>
          </p:grpSpPr>
          <p:sp>
            <p:nvSpPr>
              <p:cNvPr id="1042" name="Google Shape;1042;p19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51" name="Google Shape;1051;p19"/>
            <p:cNvGrpSpPr/>
            <p:nvPr/>
          </p:nvGrpSpPr>
          <p:grpSpPr>
            <a:xfrm>
              <a:off x="1" y="4"/>
              <a:ext cx="544795" cy="544777"/>
              <a:chOff x="609825" y="1004250"/>
              <a:chExt cx="770900" cy="770875"/>
            </a:xfrm>
          </p:grpSpPr>
          <p:sp>
            <p:nvSpPr>
              <p:cNvPr id="1052" name="Google Shape;1052;p19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0" name="Google Shape;1060;p19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61" name="Google Shape;1061;p19"/>
          <p:cNvGrpSpPr/>
          <p:nvPr/>
        </p:nvGrpSpPr>
        <p:grpSpPr>
          <a:xfrm rot="10800000" flipH="1">
            <a:off x="11337443" y="5406105"/>
            <a:ext cx="726471" cy="726471"/>
            <a:chOff x="-951450" y="-3349675"/>
            <a:chExt cx="1391706" cy="1391706"/>
          </a:xfrm>
        </p:grpSpPr>
        <p:sp>
          <p:nvSpPr>
            <p:cNvPr id="1062" name="Google Shape;1062;p19"/>
            <p:cNvSpPr/>
            <p:nvPr/>
          </p:nvSpPr>
          <p:spPr>
            <a:xfrm>
              <a:off x="-951450" y="-3096126"/>
              <a:ext cx="463285" cy="928466"/>
            </a:xfrm>
            <a:custGeom>
              <a:avLst/>
              <a:gdLst/>
              <a:ahLst/>
              <a:cxnLst/>
              <a:rect l="l" t="t" r="r" b="b"/>
              <a:pathLst>
                <a:path w="10265" h="20572" extrusionOk="0">
                  <a:moveTo>
                    <a:pt x="0" y="1"/>
                  </a:moveTo>
                  <a:lnTo>
                    <a:pt x="0" y="20571"/>
                  </a:lnTo>
                  <a:lnTo>
                    <a:pt x="550" y="20529"/>
                  </a:lnTo>
                  <a:lnTo>
                    <a:pt x="1056" y="20487"/>
                  </a:lnTo>
                  <a:lnTo>
                    <a:pt x="1563" y="20444"/>
                  </a:lnTo>
                  <a:lnTo>
                    <a:pt x="2070" y="20360"/>
                  </a:lnTo>
                  <a:lnTo>
                    <a:pt x="2577" y="20233"/>
                  </a:lnTo>
                  <a:lnTo>
                    <a:pt x="3084" y="20106"/>
                  </a:lnTo>
                  <a:lnTo>
                    <a:pt x="4013" y="19726"/>
                  </a:lnTo>
                  <a:lnTo>
                    <a:pt x="4900" y="19304"/>
                  </a:lnTo>
                  <a:lnTo>
                    <a:pt x="5745" y="18797"/>
                  </a:lnTo>
                  <a:lnTo>
                    <a:pt x="6548" y="18206"/>
                  </a:lnTo>
                  <a:lnTo>
                    <a:pt x="7266" y="17530"/>
                  </a:lnTo>
                  <a:lnTo>
                    <a:pt x="7942" y="16812"/>
                  </a:lnTo>
                  <a:lnTo>
                    <a:pt x="8533" y="16009"/>
                  </a:lnTo>
                  <a:lnTo>
                    <a:pt x="9040" y="15164"/>
                  </a:lnTo>
                  <a:lnTo>
                    <a:pt x="9462" y="14277"/>
                  </a:lnTo>
                  <a:lnTo>
                    <a:pt x="9800" y="13348"/>
                  </a:lnTo>
                  <a:lnTo>
                    <a:pt x="9969" y="12841"/>
                  </a:lnTo>
                  <a:lnTo>
                    <a:pt x="10053" y="12334"/>
                  </a:lnTo>
                  <a:lnTo>
                    <a:pt x="10180" y="11828"/>
                  </a:lnTo>
                  <a:lnTo>
                    <a:pt x="10222" y="11321"/>
                  </a:lnTo>
                  <a:lnTo>
                    <a:pt x="10265" y="10814"/>
                  </a:lnTo>
                  <a:lnTo>
                    <a:pt x="10265" y="10265"/>
                  </a:lnTo>
                  <a:lnTo>
                    <a:pt x="10265" y="9758"/>
                  </a:lnTo>
                  <a:lnTo>
                    <a:pt x="10222" y="9209"/>
                  </a:lnTo>
                  <a:lnTo>
                    <a:pt x="10180" y="8702"/>
                  </a:lnTo>
                  <a:lnTo>
                    <a:pt x="10053" y="8195"/>
                  </a:lnTo>
                  <a:lnTo>
                    <a:pt x="9969" y="7730"/>
                  </a:lnTo>
                  <a:lnTo>
                    <a:pt x="9800" y="7223"/>
                  </a:lnTo>
                  <a:lnTo>
                    <a:pt x="9462" y="6294"/>
                  </a:lnTo>
                  <a:lnTo>
                    <a:pt x="9040" y="5365"/>
                  </a:lnTo>
                  <a:lnTo>
                    <a:pt x="8533" y="4520"/>
                  </a:lnTo>
                  <a:lnTo>
                    <a:pt x="7942" y="3760"/>
                  </a:lnTo>
                  <a:lnTo>
                    <a:pt x="7266" y="3000"/>
                  </a:lnTo>
                  <a:lnTo>
                    <a:pt x="6548" y="2366"/>
                  </a:lnTo>
                  <a:lnTo>
                    <a:pt x="5745" y="1775"/>
                  </a:lnTo>
                  <a:lnTo>
                    <a:pt x="4900" y="1226"/>
                  </a:lnTo>
                  <a:lnTo>
                    <a:pt x="4013" y="803"/>
                  </a:lnTo>
                  <a:lnTo>
                    <a:pt x="3084" y="465"/>
                  </a:lnTo>
                  <a:lnTo>
                    <a:pt x="2577" y="338"/>
                  </a:lnTo>
                  <a:lnTo>
                    <a:pt x="2070" y="212"/>
                  </a:lnTo>
                  <a:lnTo>
                    <a:pt x="1563" y="127"/>
                  </a:lnTo>
                  <a:lnTo>
                    <a:pt x="1056" y="43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-488220" y="-3096126"/>
              <a:ext cx="928466" cy="928466"/>
            </a:xfrm>
            <a:custGeom>
              <a:avLst/>
              <a:gdLst/>
              <a:ahLst/>
              <a:cxnLst/>
              <a:rect l="l" t="t" r="r" b="b"/>
              <a:pathLst>
                <a:path w="20572" h="20572" extrusionOk="0">
                  <a:moveTo>
                    <a:pt x="9758" y="1"/>
                  </a:moveTo>
                  <a:lnTo>
                    <a:pt x="9251" y="43"/>
                  </a:lnTo>
                  <a:lnTo>
                    <a:pt x="8744" y="127"/>
                  </a:lnTo>
                  <a:lnTo>
                    <a:pt x="8237" y="212"/>
                  </a:lnTo>
                  <a:lnTo>
                    <a:pt x="7731" y="338"/>
                  </a:lnTo>
                  <a:lnTo>
                    <a:pt x="7224" y="465"/>
                  </a:lnTo>
                  <a:lnTo>
                    <a:pt x="6294" y="803"/>
                  </a:lnTo>
                  <a:lnTo>
                    <a:pt x="5407" y="1226"/>
                  </a:lnTo>
                  <a:lnTo>
                    <a:pt x="4563" y="1775"/>
                  </a:lnTo>
                  <a:lnTo>
                    <a:pt x="3760" y="2366"/>
                  </a:lnTo>
                  <a:lnTo>
                    <a:pt x="3042" y="3000"/>
                  </a:lnTo>
                  <a:lnTo>
                    <a:pt x="2366" y="3760"/>
                  </a:lnTo>
                  <a:lnTo>
                    <a:pt x="1775" y="4520"/>
                  </a:lnTo>
                  <a:lnTo>
                    <a:pt x="1268" y="5365"/>
                  </a:lnTo>
                  <a:lnTo>
                    <a:pt x="845" y="6294"/>
                  </a:lnTo>
                  <a:lnTo>
                    <a:pt x="465" y="7223"/>
                  </a:lnTo>
                  <a:lnTo>
                    <a:pt x="339" y="7730"/>
                  </a:lnTo>
                  <a:lnTo>
                    <a:pt x="212" y="8195"/>
                  </a:lnTo>
                  <a:lnTo>
                    <a:pt x="127" y="8702"/>
                  </a:lnTo>
                  <a:lnTo>
                    <a:pt x="85" y="9209"/>
                  </a:lnTo>
                  <a:lnTo>
                    <a:pt x="43" y="9758"/>
                  </a:lnTo>
                  <a:lnTo>
                    <a:pt x="1" y="10265"/>
                  </a:lnTo>
                  <a:lnTo>
                    <a:pt x="43" y="10814"/>
                  </a:lnTo>
                  <a:lnTo>
                    <a:pt x="85" y="11321"/>
                  </a:lnTo>
                  <a:lnTo>
                    <a:pt x="127" y="11828"/>
                  </a:lnTo>
                  <a:lnTo>
                    <a:pt x="212" y="12334"/>
                  </a:lnTo>
                  <a:lnTo>
                    <a:pt x="339" y="12841"/>
                  </a:lnTo>
                  <a:lnTo>
                    <a:pt x="465" y="13348"/>
                  </a:lnTo>
                  <a:lnTo>
                    <a:pt x="845" y="14277"/>
                  </a:lnTo>
                  <a:lnTo>
                    <a:pt x="1268" y="15164"/>
                  </a:lnTo>
                  <a:lnTo>
                    <a:pt x="1775" y="16009"/>
                  </a:lnTo>
                  <a:lnTo>
                    <a:pt x="2366" y="16812"/>
                  </a:lnTo>
                  <a:lnTo>
                    <a:pt x="3042" y="17530"/>
                  </a:lnTo>
                  <a:lnTo>
                    <a:pt x="3760" y="18206"/>
                  </a:lnTo>
                  <a:lnTo>
                    <a:pt x="4563" y="18797"/>
                  </a:lnTo>
                  <a:lnTo>
                    <a:pt x="5407" y="19304"/>
                  </a:lnTo>
                  <a:lnTo>
                    <a:pt x="6294" y="19726"/>
                  </a:lnTo>
                  <a:lnTo>
                    <a:pt x="7224" y="20106"/>
                  </a:lnTo>
                  <a:lnTo>
                    <a:pt x="7731" y="20233"/>
                  </a:lnTo>
                  <a:lnTo>
                    <a:pt x="8237" y="20360"/>
                  </a:lnTo>
                  <a:lnTo>
                    <a:pt x="8744" y="20444"/>
                  </a:lnTo>
                  <a:lnTo>
                    <a:pt x="9251" y="20487"/>
                  </a:lnTo>
                  <a:lnTo>
                    <a:pt x="9758" y="20529"/>
                  </a:lnTo>
                  <a:lnTo>
                    <a:pt x="10307" y="20571"/>
                  </a:lnTo>
                  <a:lnTo>
                    <a:pt x="10814" y="20529"/>
                  </a:lnTo>
                  <a:lnTo>
                    <a:pt x="11321" y="20487"/>
                  </a:lnTo>
                  <a:lnTo>
                    <a:pt x="11870" y="20444"/>
                  </a:lnTo>
                  <a:lnTo>
                    <a:pt x="12377" y="20360"/>
                  </a:lnTo>
                  <a:lnTo>
                    <a:pt x="12841" y="20233"/>
                  </a:lnTo>
                  <a:lnTo>
                    <a:pt x="13348" y="20106"/>
                  </a:lnTo>
                  <a:lnTo>
                    <a:pt x="14278" y="19726"/>
                  </a:lnTo>
                  <a:lnTo>
                    <a:pt x="15207" y="19304"/>
                  </a:lnTo>
                  <a:lnTo>
                    <a:pt x="16052" y="18797"/>
                  </a:lnTo>
                  <a:lnTo>
                    <a:pt x="16812" y="18206"/>
                  </a:lnTo>
                  <a:lnTo>
                    <a:pt x="17572" y="17530"/>
                  </a:lnTo>
                  <a:lnTo>
                    <a:pt x="18206" y="16812"/>
                  </a:lnTo>
                  <a:lnTo>
                    <a:pt x="18797" y="16009"/>
                  </a:lnTo>
                  <a:lnTo>
                    <a:pt x="19304" y="15164"/>
                  </a:lnTo>
                  <a:lnTo>
                    <a:pt x="19769" y="14277"/>
                  </a:lnTo>
                  <a:lnTo>
                    <a:pt x="20107" y="13348"/>
                  </a:lnTo>
                  <a:lnTo>
                    <a:pt x="20233" y="12841"/>
                  </a:lnTo>
                  <a:lnTo>
                    <a:pt x="20360" y="12334"/>
                  </a:lnTo>
                  <a:lnTo>
                    <a:pt x="20445" y="11828"/>
                  </a:lnTo>
                  <a:lnTo>
                    <a:pt x="20529" y="11321"/>
                  </a:lnTo>
                  <a:lnTo>
                    <a:pt x="20571" y="10814"/>
                  </a:lnTo>
                  <a:lnTo>
                    <a:pt x="20571" y="10265"/>
                  </a:lnTo>
                  <a:lnTo>
                    <a:pt x="20571" y="9758"/>
                  </a:lnTo>
                  <a:lnTo>
                    <a:pt x="20529" y="9209"/>
                  </a:lnTo>
                  <a:lnTo>
                    <a:pt x="20445" y="8702"/>
                  </a:lnTo>
                  <a:lnTo>
                    <a:pt x="20360" y="8195"/>
                  </a:lnTo>
                  <a:lnTo>
                    <a:pt x="20233" y="7730"/>
                  </a:lnTo>
                  <a:lnTo>
                    <a:pt x="20107" y="7223"/>
                  </a:lnTo>
                  <a:lnTo>
                    <a:pt x="19769" y="6294"/>
                  </a:lnTo>
                  <a:lnTo>
                    <a:pt x="19304" y="5365"/>
                  </a:lnTo>
                  <a:lnTo>
                    <a:pt x="18797" y="4520"/>
                  </a:lnTo>
                  <a:lnTo>
                    <a:pt x="18206" y="3760"/>
                  </a:lnTo>
                  <a:lnTo>
                    <a:pt x="17572" y="3000"/>
                  </a:lnTo>
                  <a:lnTo>
                    <a:pt x="16812" y="2366"/>
                  </a:lnTo>
                  <a:lnTo>
                    <a:pt x="16052" y="1775"/>
                  </a:lnTo>
                  <a:lnTo>
                    <a:pt x="15207" y="1226"/>
                  </a:lnTo>
                  <a:lnTo>
                    <a:pt x="14278" y="803"/>
                  </a:lnTo>
                  <a:lnTo>
                    <a:pt x="13348" y="465"/>
                  </a:lnTo>
                  <a:lnTo>
                    <a:pt x="12841" y="338"/>
                  </a:lnTo>
                  <a:lnTo>
                    <a:pt x="12377" y="212"/>
                  </a:lnTo>
                  <a:lnTo>
                    <a:pt x="11870" y="127"/>
                  </a:lnTo>
                  <a:lnTo>
                    <a:pt x="11321" y="43"/>
                  </a:lnTo>
                  <a:lnTo>
                    <a:pt x="10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-951450" y="-3349675"/>
              <a:ext cx="1391706" cy="1391706"/>
            </a:xfrm>
            <a:custGeom>
              <a:avLst/>
              <a:gdLst/>
              <a:ahLst/>
              <a:cxnLst/>
              <a:rect l="l" t="t" r="r" b="b"/>
              <a:pathLst>
                <a:path w="30836" h="30836" extrusionOk="0">
                  <a:moveTo>
                    <a:pt x="0" y="1"/>
                  </a:moveTo>
                  <a:lnTo>
                    <a:pt x="0" y="30835"/>
                  </a:lnTo>
                  <a:lnTo>
                    <a:pt x="30835" y="30835"/>
                  </a:lnTo>
                  <a:lnTo>
                    <a:pt x="30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5" name="Google Shape;1065;p19"/>
          <p:cNvGrpSpPr/>
          <p:nvPr/>
        </p:nvGrpSpPr>
        <p:grpSpPr>
          <a:xfrm rot="10800000" flipH="1">
            <a:off x="11334950" y="6132567"/>
            <a:ext cx="731484" cy="731484"/>
            <a:chOff x="2134675" y="2024325"/>
            <a:chExt cx="634675" cy="634675"/>
          </a:xfrm>
        </p:grpSpPr>
        <p:sp>
          <p:nvSpPr>
            <p:cNvPr id="1066" name="Google Shape;1066;p19"/>
            <p:cNvSpPr/>
            <p:nvPr/>
          </p:nvSpPr>
          <p:spPr>
            <a:xfrm>
              <a:off x="2377550" y="2267200"/>
              <a:ext cx="148900" cy="148900"/>
            </a:xfrm>
            <a:custGeom>
              <a:avLst/>
              <a:gdLst/>
              <a:ahLst/>
              <a:cxnLst/>
              <a:rect l="l" t="t" r="r" b="b"/>
              <a:pathLst>
                <a:path w="5956" h="5956" fill="none" extrusionOk="0">
                  <a:moveTo>
                    <a:pt x="5956" y="2999"/>
                  </a:moveTo>
                  <a:lnTo>
                    <a:pt x="5956" y="2999"/>
                  </a:lnTo>
                  <a:lnTo>
                    <a:pt x="5914" y="3295"/>
                  </a:lnTo>
                  <a:lnTo>
                    <a:pt x="5871" y="3591"/>
                  </a:lnTo>
                  <a:lnTo>
                    <a:pt x="5787" y="3844"/>
                  </a:lnTo>
                  <a:lnTo>
                    <a:pt x="5702" y="4140"/>
                  </a:lnTo>
                  <a:lnTo>
                    <a:pt x="5576" y="4393"/>
                  </a:lnTo>
                  <a:lnTo>
                    <a:pt x="5449" y="4647"/>
                  </a:lnTo>
                  <a:lnTo>
                    <a:pt x="5280" y="4858"/>
                  </a:lnTo>
                  <a:lnTo>
                    <a:pt x="5069" y="5069"/>
                  </a:lnTo>
                  <a:lnTo>
                    <a:pt x="4858" y="5280"/>
                  </a:lnTo>
                  <a:lnTo>
                    <a:pt x="4647" y="5449"/>
                  </a:lnTo>
                  <a:lnTo>
                    <a:pt x="4393" y="5576"/>
                  </a:lnTo>
                  <a:lnTo>
                    <a:pt x="4140" y="5703"/>
                  </a:lnTo>
                  <a:lnTo>
                    <a:pt x="3844" y="5829"/>
                  </a:lnTo>
                  <a:lnTo>
                    <a:pt x="3548" y="5914"/>
                  </a:lnTo>
                  <a:lnTo>
                    <a:pt x="3253" y="5956"/>
                  </a:lnTo>
                  <a:lnTo>
                    <a:pt x="2957" y="5956"/>
                  </a:lnTo>
                  <a:lnTo>
                    <a:pt x="2957" y="5956"/>
                  </a:lnTo>
                  <a:lnTo>
                    <a:pt x="2661" y="5956"/>
                  </a:lnTo>
                  <a:lnTo>
                    <a:pt x="2366" y="5914"/>
                  </a:lnTo>
                  <a:lnTo>
                    <a:pt x="2070" y="5829"/>
                  </a:lnTo>
                  <a:lnTo>
                    <a:pt x="1816" y="5703"/>
                  </a:lnTo>
                  <a:lnTo>
                    <a:pt x="1563" y="5576"/>
                  </a:lnTo>
                  <a:lnTo>
                    <a:pt x="1310" y="5449"/>
                  </a:lnTo>
                  <a:lnTo>
                    <a:pt x="1056" y="5280"/>
                  </a:lnTo>
                  <a:lnTo>
                    <a:pt x="845" y="5069"/>
                  </a:lnTo>
                  <a:lnTo>
                    <a:pt x="676" y="4858"/>
                  </a:lnTo>
                  <a:lnTo>
                    <a:pt x="507" y="4647"/>
                  </a:lnTo>
                  <a:lnTo>
                    <a:pt x="338" y="4393"/>
                  </a:lnTo>
                  <a:lnTo>
                    <a:pt x="211" y="4140"/>
                  </a:lnTo>
                  <a:lnTo>
                    <a:pt x="127" y="3844"/>
                  </a:lnTo>
                  <a:lnTo>
                    <a:pt x="42" y="3591"/>
                  </a:lnTo>
                  <a:lnTo>
                    <a:pt x="0" y="3295"/>
                  </a:lnTo>
                  <a:lnTo>
                    <a:pt x="0" y="2999"/>
                  </a:lnTo>
                  <a:lnTo>
                    <a:pt x="0" y="2999"/>
                  </a:lnTo>
                  <a:lnTo>
                    <a:pt x="0" y="2661"/>
                  </a:lnTo>
                  <a:lnTo>
                    <a:pt x="42" y="2366"/>
                  </a:lnTo>
                  <a:lnTo>
                    <a:pt x="127" y="2112"/>
                  </a:lnTo>
                  <a:lnTo>
                    <a:pt x="211" y="1817"/>
                  </a:lnTo>
                  <a:lnTo>
                    <a:pt x="338" y="1563"/>
                  </a:lnTo>
                  <a:lnTo>
                    <a:pt x="507" y="1310"/>
                  </a:lnTo>
                  <a:lnTo>
                    <a:pt x="676" y="1098"/>
                  </a:lnTo>
                  <a:lnTo>
                    <a:pt x="845" y="887"/>
                  </a:lnTo>
                  <a:lnTo>
                    <a:pt x="1056" y="676"/>
                  </a:lnTo>
                  <a:lnTo>
                    <a:pt x="1310" y="507"/>
                  </a:lnTo>
                  <a:lnTo>
                    <a:pt x="1563" y="380"/>
                  </a:lnTo>
                  <a:lnTo>
                    <a:pt x="1816" y="254"/>
                  </a:lnTo>
                  <a:lnTo>
                    <a:pt x="2070" y="127"/>
                  </a:lnTo>
                  <a:lnTo>
                    <a:pt x="2366" y="85"/>
                  </a:lnTo>
                  <a:lnTo>
                    <a:pt x="2661" y="42"/>
                  </a:lnTo>
                  <a:lnTo>
                    <a:pt x="2957" y="0"/>
                  </a:lnTo>
                  <a:lnTo>
                    <a:pt x="2957" y="0"/>
                  </a:lnTo>
                  <a:lnTo>
                    <a:pt x="3253" y="42"/>
                  </a:lnTo>
                  <a:lnTo>
                    <a:pt x="3548" y="85"/>
                  </a:lnTo>
                  <a:lnTo>
                    <a:pt x="3844" y="127"/>
                  </a:lnTo>
                  <a:lnTo>
                    <a:pt x="4140" y="254"/>
                  </a:lnTo>
                  <a:lnTo>
                    <a:pt x="4393" y="380"/>
                  </a:lnTo>
                  <a:lnTo>
                    <a:pt x="4647" y="507"/>
                  </a:lnTo>
                  <a:lnTo>
                    <a:pt x="4858" y="676"/>
                  </a:lnTo>
                  <a:lnTo>
                    <a:pt x="5069" y="887"/>
                  </a:lnTo>
                  <a:lnTo>
                    <a:pt x="5280" y="1098"/>
                  </a:lnTo>
                  <a:lnTo>
                    <a:pt x="5449" y="1310"/>
                  </a:lnTo>
                  <a:lnTo>
                    <a:pt x="5576" y="1563"/>
                  </a:lnTo>
                  <a:lnTo>
                    <a:pt x="5702" y="1817"/>
                  </a:lnTo>
                  <a:lnTo>
                    <a:pt x="5787" y="2112"/>
                  </a:lnTo>
                  <a:lnTo>
                    <a:pt x="5871" y="2366"/>
                  </a:lnTo>
                  <a:lnTo>
                    <a:pt x="5914" y="2661"/>
                  </a:lnTo>
                  <a:lnTo>
                    <a:pt x="5956" y="2999"/>
                  </a:lnTo>
                  <a:lnTo>
                    <a:pt x="5956" y="299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2328975" y="2218625"/>
              <a:ext cx="246050" cy="246050"/>
            </a:xfrm>
            <a:custGeom>
              <a:avLst/>
              <a:gdLst/>
              <a:ahLst/>
              <a:cxnLst/>
              <a:rect l="l" t="t" r="r" b="b"/>
              <a:pathLst>
                <a:path w="9842" h="9842" fill="none" extrusionOk="0">
                  <a:moveTo>
                    <a:pt x="4900" y="0"/>
                  </a:moveTo>
                  <a:lnTo>
                    <a:pt x="4900" y="0"/>
                  </a:lnTo>
                  <a:lnTo>
                    <a:pt x="5407" y="42"/>
                  </a:lnTo>
                  <a:lnTo>
                    <a:pt x="5914" y="127"/>
                  </a:lnTo>
                  <a:lnTo>
                    <a:pt x="6378" y="211"/>
                  </a:lnTo>
                  <a:lnTo>
                    <a:pt x="6843" y="380"/>
                  </a:lnTo>
                  <a:lnTo>
                    <a:pt x="7265" y="592"/>
                  </a:lnTo>
                  <a:lnTo>
                    <a:pt x="7645" y="845"/>
                  </a:lnTo>
                  <a:lnTo>
                    <a:pt x="8026" y="1141"/>
                  </a:lnTo>
                  <a:lnTo>
                    <a:pt x="8406" y="1436"/>
                  </a:lnTo>
                  <a:lnTo>
                    <a:pt x="8701" y="1817"/>
                  </a:lnTo>
                  <a:lnTo>
                    <a:pt x="8997" y="2154"/>
                  </a:lnTo>
                  <a:lnTo>
                    <a:pt x="9251" y="2577"/>
                  </a:lnTo>
                  <a:lnTo>
                    <a:pt x="9420" y="2999"/>
                  </a:lnTo>
                  <a:lnTo>
                    <a:pt x="9589" y="3464"/>
                  </a:lnTo>
                  <a:lnTo>
                    <a:pt x="9715" y="3928"/>
                  </a:lnTo>
                  <a:lnTo>
                    <a:pt x="9800" y="4435"/>
                  </a:lnTo>
                  <a:lnTo>
                    <a:pt x="9842" y="4942"/>
                  </a:lnTo>
                  <a:lnTo>
                    <a:pt x="9842" y="4942"/>
                  </a:lnTo>
                  <a:lnTo>
                    <a:pt x="9800" y="5407"/>
                  </a:lnTo>
                  <a:lnTo>
                    <a:pt x="9715" y="5914"/>
                  </a:lnTo>
                  <a:lnTo>
                    <a:pt x="9589" y="6378"/>
                  </a:lnTo>
                  <a:lnTo>
                    <a:pt x="9420" y="6843"/>
                  </a:lnTo>
                  <a:lnTo>
                    <a:pt x="9251" y="7265"/>
                  </a:lnTo>
                  <a:lnTo>
                    <a:pt x="8997" y="7688"/>
                  </a:lnTo>
                  <a:lnTo>
                    <a:pt x="8701" y="8068"/>
                  </a:lnTo>
                  <a:lnTo>
                    <a:pt x="8406" y="8406"/>
                  </a:lnTo>
                  <a:lnTo>
                    <a:pt x="8026" y="8702"/>
                  </a:lnTo>
                  <a:lnTo>
                    <a:pt x="7645" y="8997"/>
                  </a:lnTo>
                  <a:lnTo>
                    <a:pt x="7265" y="9251"/>
                  </a:lnTo>
                  <a:lnTo>
                    <a:pt x="6843" y="9462"/>
                  </a:lnTo>
                  <a:lnTo>
                    <a:pt x="6378" y="9631"/>
                  </a:lnTo>
                  <a:lnTo>
                    <a:pt x="5914" y="9758"/>
                  </a:lnTo>
                  <a:lnTo>
                    <a:pt x="5407" y="9800"/>
                  </a:lnTo>
                  <a:lnTo>
                    <a:pt x="4900" y="9842"/>
                  </a:lnTo>
                  <a:lnTo>
                    <a:pt x="4900" y="9842"/>
                  </a:lnTo>
                  <a:lnTo>
                    <a:pt x="4393" y="9800"/>
                  </a:lnTo>
                  <a:lnTo>
                    <a:pt x="3928" y="9758"/>
                  </a:lnTo>
                  <a:lnTo>
                    <a:pt x="3464" y="9631"/>
                  </a:lnTo>
                  <a:lnTo>
                    <a:pt x="2999" y="9462"/>
                  </a:lnTo>
                  <a:lnTo>
                    <a:pt x="2577" y="9251"/>
                  </a:lnTo>
                  <a:lnTo>
                    <a:pt x="2154" y="8997"/>
                  </a:lnTo>
                  <a:lnTo>
                    <a:pt x="1774" y="8702"/>
                  </a:lnTo>
                  <a:lnTo>
                    <a:pt x="1436" y="8406"/>
                  </a:lnTo>
                  <a:lnTo>
                    <a:pt x="1098" y="8068"/>
                  </a:lnTo>
                  <a:lnTo>
                    <a:pt x="845" y="7688"/>
                  </a:lnTo>
                  <a:lnTo>
                    <a:pt x="592" y="7265"/>
                  </a:lnTo>
                  <a:lnTo>
                    <a:pt x="380" y="6843"/>
                  </a:lnTo>
                  <a:lnTo>
                    <a:pt x="211" y="6378"/>
                  </a:lnTo>
                  <a:lnTo>
                    <a:pt x="85" y="5914"/>
                  </a:lnTo>
                  <a:lnTo>
                    <a:pt x="0" y="5407"/>
                  </a:lnTo>
                  <a:lnTo>
                    <a:pt x="0" y="4942"/>
                  </a:lnTo>
                  <a:lnTo>
                    <a:pt x="0" y="4942"/>
                  </a:lnTo>
                  <a:lnTo>
                    <a:pt x="0" y="4435"/>
                  </a:lnTo>
                  <a:lnTo>
                    <a:pt x="85" y="3928"/>
                  </a:lnTo>
                  <a:lnTo>
                    <a:pt x="211" y="3464"/>
                  </a:lnTo>
                  <a:lnTo>
                    <a:pt x="380" y="2999"/>
                  </a:lnTo>
                  <a:lnTo>
                    <a:pt x="592" y="2577"/>
                  </a:lnTo>
                  <a:lnTo>
                    <a:pt x="845" y="2154"/>
                  </a:lnTo>
                  <a:lnTo>
                    <a:pt x="1098" y="1817"/>
                  </a:lnTo>
                  <a:lnTo>
                    <a:pt x="1436" y="1436"/>
                  </a:lnTo>
                  <a:lnTo>
                    <a:pt x="1774" y="1141"/>
                  </a:lnTo>
                  <a:lnTo>
                    <a:pt x="2154" y="845"/>
                  </a:lnTo>
                  <a:lnTo>
                    <a:pt x="2577" y="592"/>
                  </a:lnTo>
                  <a:lnTo>
                    <a:pt x="2999" y="380"/>
                  </a:lnTo>
                  <a:lnTo>
                    <a:pt x="3464" y="211"/>
                  </a:lnTo>
                  <a:lnTo>
                    <a:pt x="3928" y="127"/>
                  </a:lnTo>
                  <a:lnTo>
                    <a:pt x="4393" y="42"/>
                  </a:lnTo>
                  <a:lnTo>
                    <a:pt x="4900" y="0"/>
                  </a:lnTo>
                  <a:lnTo>
                    <a:pt x="490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2280400" y="2170050"/>
              <a:ext cx="343200" cy="343200"/>
            </a:xfrm>
            <a:custGeom>
              <a:avLst/>
              <a:gdLst/>
              <a:ahLst/>
              <a:cxnLst/>
              <a:rect l="l" t="t" r="r" b="b"/>
              <a:pathLst>
                <a:path w="13728" h="13728" fill="none" extrusionOk="0">
                  <a:moveTo>
                    <a:pt x="6843" y="0"/>
                  </a:moveTo>
                  <a:lnTo>
                    <a:pt x="6843" y="0"/>
                  </a:lnTo>
                  <a:lnTo>
                    <a:pt x="7561" y="42"/>
                  </a:lnTo>
                  <a:lnTo>
                    <a:pt x="8237" y="127"/>
                  </a:lnTo>
                  <a:lnTo>
                    <a:pt x="8913" y="296"/>
                  </a:lnTo>
                  <a:lnTo>
                    <a:pt x="9504" y="549"/>
                  </a:lnTo>
                  <a:lnTo>
                    <a:pt x="10138" y="845"/>
                  </a:lnTo>
                  <a:lnTo>
                    <a:pt x="10687" y="1183"/>
                  </a:lnTo>
                  <a:lnTo>
                    <a:pt x="11236" y="1563"/>
                  </a:lnTo>
                  <a:lnTo>
                    <a:pt x="11700" y="2028"/>
                  </a:lnTo>
                  <a:lnTo>
                    <a:pt x="12165" y="2492"/>
                  </a:lnTo>
                  <a:lnTo>
                    <a:pt x="12545" y="3041"/>
                  </a:lnTo>
                  <a:lnTo>
                    <a:pt x="12883" y="3591"/>
                  </a:lnTo>
                  <a:lnTo>
                    <a:pt x="13179" y="4182"/>
                  </a:lnTo>
                  <a:lnTo>
                    <a:pt x="13390" y="4816"/>
                  </a:lnTo>
                  <a:lnTo>
                    <a:pt x="13559" y="5491"/>
                  </a:lnTo>
                  <a:lnTo>
                    <a:pt x="13686" y="6167"/>
                  </a:lnTo>
                  <a:lnTo>
                    <a:pt x="13728" y="6885"/>
                  </a:lnTo>
                  <a:lnTo>
                    <a:pt x="13728" y="6885"/>
                  </a:lnTo>
                  <a:lnTo>
                    <a:pt x="13686" y="7561"/>
                  </a:lnTo>
                  <a:lnTo>
                    <a:pt x="13559" y="8237"/>
                  </a:lnTo>
                  <a:lnTo>
                    <a:pt x="13390" y="8913"/>
                  </a:lnTo>
                  <a:lnTo>
                    <a:pt x="13179" y="9546"/>
                  </a:lnTo>
                  <a:lnTo>
                    <a:pt x="12883" y="10138"/>
                  </a:lnTo>
                  <a:lnTo>
                    <a:pt x="12545" y="10687"/>
                  </a:lnTo>
                  <a:lnTo>
                    <a:pt x="12165" y="11236"/>
                  </a:lnTo>
                  <a:lnTo>
                    <a:pt x="11700" y="11701"/>
                  </a:lnTo>
                  <a:lnTo>
                    <a:pt x="11236" y="12165"/>
                  </a:lnTo>
                  <a:lnTo>
                    <a:pt x="10687" y="12545"/>
                  </a:lnTo>
                  <a:lnTo>
                    <a:pt x="10138" y="12883"/>
                  </a:lnTo>
                  <a:lnTo>
                    <a:pt x="9504" y="13179"/>
                  </a:lnTo>
                  <a:lnTo>
                    <a:pt x="8913" y="13432"/>
                  </a:lnTo>
                  <a:lnTo>
                    <a:pt x="8237" y="13601"/>
                  </a:lnTo>
                  <a:lnTo>
                    <a:pt x="7561" y="13686"/>
                  </a:lnTo>
                  <a:lnTo>
                    <a:pt x="6843" y="13728"/>
                  </a:lnTo>
                  <a:lnTo>
                    <a:pt x="6843" y="13728"/>
                  </a:lnTo>
                  <a:lnTo>
                    <a:pt x="6167" y="13686"/>
                  </a:lnTo>
                  <a:lnTo>
                    <a:pt x="5449" y="13601"/>
                  </a:lnTo>
                  <a:lnTo>
                    <a:pt x="4815" y="13432"/>
                  </a:lnTo>
                  <a:lnTo>
                    <a:pt x="4182" y="13179"/>
                  </a:lnTo>
                  <a:lnTo>
                    <a:pt x="3590" y="12883"/>
                  </a:lnTo>
                  <a:lnTo>
                    <a:pt x="2999" y="12545"/>
                  </a:lnTo>
                  <a:lnTo>
                    <a:pt x="2492" y="12165"/>
                  </a:lnTo>
                  <a:lnTo>
                    <a:pt x="1985" y="11701"/>
                  </a:lnTo>
                  <a:lnTo>
                    <a:pt x="1563" y="11236"/>
                  </a:lnTo>
                  <a:lnTo>
                    <a:pt x="1183" y="10687"/>
                  </a:lnTo>
                  <a:lnTo>
                    <a:pt x="803" y="10138"/>
                  </a:lnTo>
                  <a:lnTo>
                    <a:pt x="549" y="9546"/>
                  </a:lnTo>
                  <a:lnTo>
                    <a:pt x="296" y="8913"/>
                  </a:lnTo>
                  <a:lnTo>
                    <a:pt x="127" y="8237"/>
                  </a:lnTo>
                  <a:lnTo>
                    <a:pt x="42" y="7561"/>
                  </a:lnTo>
                  <a:lnTo>
                    <a:pt x="0" y="6885"/>
                  </a:lnTo>
                  <a:lnTo>
                    <a:pt x="0" y="6885"/>
                  </a:lnTo>
                  <a:lnTo>
                    <a:pt x="42" y="6167"/>
                  </a:lnTo>
                  <a:lnTo>
                    <a:pt x="127" y="5491"/>
                  </a:lnTo>
                  <a:lnTo>
                    <a:pt x="296" y="4816"/>
                  </a:lnTo>
                  <a:lnTo>
                    <a:pt x="549" y="4182"/>
                  </a:lnTo>
                  <a:lnTo>
                    <a:pt x="803" y="3591"/>
                  </a:lnTo>
                  <a:lnTo>
                    <a:pt x="1183" y="3041"/>
                  </a:lnTo>
                  <a:lnTo>
                    <a:pt x="1563" y="2492"/>
                  </a:lnTo>
                  <a:lnTo>
                    <a:pt x="1985" y="2028"/>
                  </a:lnTo>
                  <a:lnTo>
                    <a:pt x="2492" y="1563"/>
                  </a:lnTo>
                  <a:lnTo>
                    <a:pt x="2999" y="1183"/>
                  </a:lnTo>
                  <a:lnTo>
                    <a:pt x="3590" y="845"/>
                  </a:lnTo>
                  <a:lnTo>
                    <a:pt x="4182" y="549"/>
                  </a:lnTo>
                  <a:lnTo>
                    <a:pt x="4815" y="296"/>
                  </a:lnTo>
                  <a:lnTo>
                    <a:pt x="5449" y="127"/>
                  </a:lnTo>
                  <a:lnTo>
                    <a:pt x="6167" y="42"/>
                  </a:lnTo>
                  <a:lnTo>
                    <a:pt x="6843" y="0"/>
                  </a:lnTo>
                  <a:lnTo>
                    <a:pt x="684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2231825" y="2121475"/>
              <a:ext cx="440350" cy="440350"/>
            </a:xfrm>
            <a:custGeom>
              <a:avLst/>
              <a:gdLst/>
              <a:ahLst/>
              <a:cxnLst/>
              <a:rect l="l" t="t" r="r" b="b"/>
              <a:pathLst>
                <a:path w="17614" h="17614" fill="none" extrusionOk="0">
                  <a:moveTo>
                    <a:pt x="8786" y="0"/>
                  </a:moveTo>
                  <a:lnTo>
                    <a:pt x="8786" y="0"/>
                  </a:lnTo>
                  <a:lnTo>
                    <a:pt x="9715" y="42"/>
                  </a:lnTo>
                  <a:lnTo>
                    <a:pt x="10560" y="169"/>
                  </a:lnTo>
                  <a:lnTo>
                    <a:pt x="11405" y="380"/>
                  </a:lnTo>
                  <a:lnTo>
                    <a:pt x="12207" y="676"/>
                  </a:lnTo>
                  <a:lnTo>
                    <a:pt x="13010" y="1056"/>
                  </a:lnTo>
                  <a:lnTo>
                    <a:pt x="13728" y="1521"/>
                  </a:lnTo>
                  <a:lnTo>
                    <a:pt x="14404" y="2028"/>
                  </a:lnTo>
                  <a:lnTo>
                    <a:pt x="15037" y="2577"/>
                  </a:lnTo>
                  <a:lnTo>
                    <a:pt x="15586" y="3210"/>
                  </a:lnTo>
                  <a:lnTo>
                    <a:pt x="16093" y="3886"/>
                  </a:lnTo>
                  <a:lnTo>
                    <a:pt x="16558" y="4604"/>
                  </a:lnTo>
                  <a:lnTo>
                    <a:pt x="16896" y="5365"/>
                  </a:lnTo>
                  <a:lnTo>
                    <a:pt x="17192" y="6209"/>
                  </a:lnTo>
                  <a:lnTo>
                    <a:pt x="17403" y="7054"/>
                  </a:lnTo>
                  <a:lnTo>
                    <a:pt x="17572" y="7899"/>
                  </a:lnTo>
                  <a:lnTo>
                    <a:pt x="17614" y="8828"/>
                  </a:lnTo>
                  <a:lnTo>
                    <a:pt x="17614" y="8828"/>
                  </a:lnTo>
                  <a:lnTo>
                    <a:pt x="17572" y="9715"/>
                  </a:lnTo>
                  <a:lnTo>
                    <a:pt x="17403" y="10602"/>
                  </a:lnTo>
                  <a:lnTo>
                    <a:pt x="17192" y="11447"/>
                  </a:lnTo>
                  <a:lnTo>
                    <a:pt x="16896" y="12250"/>
                  </a:lnTo>
                  <a:lnTo>
                    <a:pt x="16558" y="13010"/>
                  </a:lnTo>
                  <a:lnTo>
                    <a:pt x="16093" y="13728"/>
                  </a:lnTo>
                  <a:lnTo>
                    <a:pt x="15586" y="14404"/>
                  </a:lnTo>
                  <a:lnTo>
                    <a:pt x="15037" y="15037"/>
                  </a:lnTo>
                  <a:lnTo>
                    <a:pt x="14404" y="15587"/>
                  </a:lnTo>
                  <a:lnTo>
                    <a:pt x="13728" y="16093"/>
                  </a:lnTo>
                  <a:lnTo>
                    <a:pt x="13010" y="16558"/>
                  </a:lnTo>
                  <a:lnTo>
                    <a:pt x="12207" y="16938"/>
                  </a:lnTo>
                  <a:lnTo>
                    <a:pt x="11405" y="17234"/>
                  </a:lnTo>
                  <a:lnTo>
                    <a:pt x="10560" y="17445"/>
                  </a:lnTo>
                  <a:lnTo>
                    <a:pt x="9715" y="17572"/>
                  </a:lnTo>
                  <a:lnTo>
                    <a:pt x="8786" y="17614"/>
                  </a:lnTo>
                  <a:lnTo>
                    <a:pt x="8786" y="17614"/>
                  </a:lnTo>
                  <a:lnTo>
                    <a:pt x="7899" y="17572"/>
                  </a:lnTo>
                  <a:lnTo>
                    <a:pt x="7012" y="17445"/>
                  </a:lnTo>
                  <a:lnTo>
                    <a:pt x="6167" y="17234"/>
                  </a:lnTo>
                  <a:lnTo>
                    <a:pt x="5365" y="16938"/>
                  </a:lnTo>
                  <a:lnTo>
                    <a:pt x="4604" y="16558"/>
                  </a:lnTo>
                  <a:lnTo>
                    <a:pt x="3886" y="16093"/>
                  </a:lnTo>
                  <a:lnTo>
                    <a:pt x="3210" y="15587"/>
                  </a:lnTo>
                  <a:lnTo>
                    <a:pt x="2577" y="15037"/>
                  </a:lnTo>
                  <a:lnTo>
                    <a:pt x="1985" y="14404"/>
                  </a:lnTo>
                  <a:lnTo>
                    <a:pt x="1479" y="13728"/>
                  </a:lnTo>
                  <a:lnTo>
                    <a:pt x="1056" y="13010"/>
                  </a:lnTo>
                  <a:lnTo>
                    <a:pt x="676" y="12250"/>
                  </a:lnTo>
                  <a:lnTo>
                    <a:pt x="380" y="11447"/>
                  </a:lnTo>
                  <a:lnTo>
                    <a:pt x="169" y="10602"/>
                  </a:lnTo>
                  <a:lnTo>
                    <a:pt x="42" y="9715"/>
                  </a:lnTo>
                  <a:lnTo>
                    <a:pt x="0" y="8828"/>
                  </a:lnTo>
                  <a:lnTo>
                    <a:pt x="0" y="8828"/>
                  </a:lnTo>
                  <a:lnTo>
                    <a:pt x="42" y="7899"/>
                  </a:lnTo>
                  <a:lnTo>
                    <a:pt x="169" y="7054"/>
                  </a:lnTo>
                  <a:lnTo>
                    <a:pt x="380" y="6209"/>
                  </a:lnTo>
                  <a:lnTo>
                    <a:pt x="676" y="5365"/>
                  </a:lnTo>
                  <a:lnTo>
                    <a:pt x="1056" y="4604"/>
                  </a:lnTo>
                  <a:lnTo>
                    <a:pt x="1479" y="3886"/>
                  </a:lnTo>
                  <a:lnTo>
                    <a:pt x="1985" y="3210"/>
                  </a:lnTo>
                  <a:lnTo>
                    <a:pt x="2577" y="2577"/>
                  </a:lnTo>
                  <a:lnTo>
                    <a:pt x="3210" y="2028"/>
                  </a:lnTo>
                  <a:lnTo>
                    <a:pt x="3886" y="1521"/>
                  </a:lnTo>
                  <a:lnTo>
                    <a:pt x="4604" y="1056"/>
                  </a:lnTo>
                  <a:lnTo>
                    <a:pt x="5365" y="676"/>
                  </a:lnTo>
                  <a:lnTo>
                    <a:pt x="6167" y="380"/>
                  </a:lnTo>
                  <a:lnTo>
                    <a:pt x="7012" y="169"/>
                  </a:lnTo>
                  <a:lnTo>
                    <a:pt x="7899" y="42"/>
                  </a:lnTo>
                  <a:lnTo>
                    <a:pt x="8786" y="0"/>
                  </a:lnTo>
                  <a:lnTo>
                    <a:pt x="878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2183250" y="2072900"/>
              <a:ext cx="537500" cy="537525"/>
            </a:xfrm>
            <a:custGeom>
              <a:avLst/>
              <a:gdLst/>
              <a:ahLst/>
              <a:cxnLst/>
              <a:rect l="l" t="t" r="r" b="b"/>
              <a:pathLst>
                <a:path w="21500" h="21501" fill="none" extrusionOk="0">
                  <a:moveTo>
                    <a:pt x="10729" y="0"/>
                  </a:moveTo>
                  <a:lnTo>
                    <a:pt x="10729" y="0"/>
                  </a:lnTo>
                  <a:lnTo>
                    <a:pt x="11278" y="0"/>
                  </a:lnTo>
                  <a:lnTo>
                    <a:pt x="11827" y="42"/>
                  </a:lnTo>
                  <a:lnTo>
                    <a:pt x="12376" y="127"/>
                  </a:lnTo>
                  <a:lnTo>
                    <a:pt x="12925" y="211"/>
                  </a:lnTo>
                  <a:lnTo>
                    <a:pt x="13432" y="338"/>
                  </a:lnTo>
                  <a:lnTo>
                    <a:pt x="13939" y="507"/>
                  </a:lnTo>
                  <a:lnTo>
                    <a:pt x="14446" y="676"/>
                  </a:lnTo>
                  <a:lnTo>
                    <a:pt x="14911" y="845"/>
                  </a:lnTo>
                  <a:lnTo>
                    <a:pt x="15418" y="1056"/>
                  </a:lnTo>
                  <a:lnTo>
                    <a:pt x="15882" y="1310"/>
                  </a:lnTo>
                  <a:lnTo>
                    <a:pt x="16769" y="1859"/>
                  </a:lnTo>
                  <a:lnTo>
                    <a:pt x="17572" y="2450"/>
                  </a:lnTo>
                  <a:lnTo>
                    <a:pt x="18332" y="3168"/>
                  </a:lnTo>
                  <a:lnTo>
                    <a:pt x="19050" y="3928"/>
                  </a:lnTo>
                  <a:lnTo>
                    <a:pt x="19641" y="4731"/>
                  </a:lnTo>
                  <a:lnTo>
                    <a:pt x="20191" y="5618"/>
                  </a:lnTo>
                  <a:lnTo>
                    <a:pt x="20444" y="6083"/>
                  </a:lnTo>
                  <a:lnTo>
                    <a:pt x="20655" y="6590"/>
                  </a:lnTo>
                  <a:lnTo>
                    <a:pt x="20824" y="7054"/>
                  </a:lnTo>
                  <a:lnTo>
                    <a:pt x="20993" y="7561"/>
                  </a:lnTo>
                  <a:lnTo>
                    <a:pt x="21162" y="8068"/>
                  </a:lnTo>
                  <a:lnTo>
                    <a:pt x="21289" y="8575"/>
                  </a:lnTo>
                  <a:lnTo>
                    <a:pt x="21373" y="9124"/>
                  </a:lnTo>
                  <a:lnTo>
                    <a:pt x="21416" y="9673"/>
                  </a:lnTo>
                  <a:lnTo>
                    <a:pt x="21458" y="10180"/>
                  </a:lnTo>
                  <a:lnTo>
                    <a:pt x="21500" y="10771"/>
                  </a:lnTo>
                  <a:lnTo>
                    <a:pt x="21500" y="10771"/>
                  </a:lnTo>
                  <a:lnTo>
                    <a:pt x="21458" y="11320"/>
                  </a:lnTo>
                  <a:lnTo>
                    <a:pt x="21416" y="11869"/>
                  </a:lnTo>
                  <a:lnTo>
                    <a:pt x="21373" y="12376"/>
                  </a:lnTo>
                  <a:lnTo>
                    <a:pt x="21289" y="12925"/>
                  </a:lnTo>
                  <a:lnTo>
                    <a:pt x="21162" y="13432"/>
                  </a:lnTo>
                  <a:lnTo>
                    <a:pt x="20993" y="13939"/>
                  </a:lnTo>
                  <a:lnTo>
                    <a:pt x="20824" y="14446"/>
                  </a:lnTo>
                  <a:lnTo>
                    <a:pt x="20655" y="14953"/>
                  </a:lnTo>
                  <a:lnTo>
                    <a:pt x="20444" y="15418"/>
                  </a:lnTo>
                  <a:lnTo>
                    <a:pt x="20191" y="15882"/>
                  </a:lnTo>
                  <a:lnTo>
                    <a:pt x="19641" y="16769"/>
                  </a:lnTo>
                  <a:lnTo>
                    <a:pt x="19050" y="17572"/>
                  </a:lnTo>
                  <a:lnTo>
                    <a:pt x="18332" y="18332"/>
                  </a:lnTo>
                  <a:lnTo>
                    <a:pt x="17572" y="19050"/>
                  </a:lnTo>
                  <a:lnTo>
                    <a:pt x="16769" y="19684"/>
                  </a:lnTo>
                  <a:lnTo>
                    <a:pt x="15882" y="20191"/>
                  </a:lnTo>
                  <a:lnTo>
                    <a:pt x="15418" y="20444"/>
                  </a:lnTo>
                  <a:lnTo>
                    <a:pt x="14911" y="20655"/>
                  </a:lnTo>
                  <a:lnTo>
                    <a:pt x="14446" y="20866"/>
                  </a:lnTo>
                  <a:lnTo>
                    <a:pt x="13939" y="21035"/>
                  </a:lnTo>
                  <a:lnTo>
                    <a:pt x="13432" y="21162"/>
                  </a:lnTo>
                  <a:lnTo>
                    <a:pt x="12925" y="21289"/>
                  </a:lnTo>
                  <a:lnTo>
                    <a:pt x="12376" y="21373"/>
                  </a:lnTo>
                  <a:lnTo>
                    <a:pt x="11827" y="21458"/>
                  </a:lnTo>
                  <a:lnTo>
                    <a:pt x="11278" y="21500"/>
                  </a:lnTo>
                  <a:lnTo>
                    <a:pt x="10729" y="21500"/>
                  </a:lnTo>
                  <a:lnTo>
                    <a:pt x="10729" y="21500"/>
                  </a:lnTo>
                  <a:lnTo>
                    <a:pt x="10180" y="21500"/>
                  </a:lnTo>
                  <a:lnTo>
                    <a:pt x="9631" y="21458"/>
                  </a:lnTo>
                  <a:lnTo>
                    <a:pt x="9082" y="21373"/>
                  </a:lnTo>
                  <a:lnTo>
                    <a:pt x="8575" y="21289"/>
                  </a:lnTo>
                  <a:lnTo>
                    <a:pt x="8068" y="21162"/>
                  </a:lnTo>
                  <a:lnTo>
                    <a:pt x="7561" y="21035"/>
                  </a:lnTo>
                  <a:lnTo>
                    <a:pt x="7054" y="20866"/>
                  </a:lnTo>
                  <a:lnTo>
                    <a:pt x="6547" y="20655"/>
                  </a:lnTo>
                  <a:lnTo>
                    <a:pt x="6083" y="20444"/>
                  </a:lnTo>
                  <a:lnTo>
                    <a:pt x="5618" y="20191"/>
                  </a:lnTo>
                  <a:lnTo>
                    <a:pt x="4731" y="19684"/>
                  </a:lnTo>
                  <a:lnTo>
                    <a:pt x="3886" y="19050"/>
                  </a:lnTo>
                  <a:lnTo>
                    <a:pt x="3126" y="18332"/>
                  </a:lnTo>
                  <a:lnTo>
                    <a:pt x="2450" y="17572"/>
                  </a:lnTo>
                  <a:lnTo>
                    <a:pt x="1816" y="16769"/>
                  </a:lnTo>
                  <a:lnTo>
                    <a:pt x="1267" y="15882"/>
                  </a:lnTo>
                  <a:lnTo>
                    <a:pt x="1056" y="15418"/>
                  </a:lnTo>
                  <a:lnTo>
                    <a:pt x="845" y="14953"/>
                  </a:lnTo>
                  <a:lnTo>
                    <a:pt x="634" y="14446"/>
                  </a:lnTo>
                  <a:lnTo>
                    <a:pt x="465" y="13939"/>
                  </a:lnTo>
                  <a:lnTo>
                    <a:pt x="338" y="13432"/>
                  </a:lnTo>
                  <a:lnTo>
                    <a:pt x="211" y="12925"/>
                  </a:lnTo>
                  <a:lnTo>
                    <a:pt x="127" y="12376"/>
                  </a:lnTo>
                  <a:lnTo>
                    <a:pt x="42" y="11869"/>
                  </a:lnTo>
                  <a:lnTo>
                    <a:pt x="0" y="11320"/>
                  </a:lnTo>
                  <a:lnTo>
                    <a:pt x="0" y="10771"/>
                  </a:lnTo>
                  <a:lnTo>
                    <a:pt x="0" y="10771"/>
                  </a:lnTo>
                  <a:lnTo>
                    <a:pt x="0" y="10180"/>
                  </a:lnTo>
                  <a:lnTo>
                    <a:pt x="42" y="9673"/>
                  </a:lnTo>
                  <a:lnTo>
                    <a:pt x="127" y="9124"/>
                  </a:lnTo>
                  <a:lnTo>
                    <a:pt x="211" y="8575"/>
                  </a:lnTo>
                  <a:lnTo>
                    <a:pt x="338" y="8068"/>
                  </a:lnTo>
                  <a:lnTo>
                    <a:pt x="465" y="7561"/>
                  </a:lnTo>
                  <a:lnTo>
                    <a:pt x="634" y="7054"/>
                  </a:lnTo>
                  <a:lnTo>
                    <a:pt x="845" y="6590"/>
                  </a:lnTo>
                  <a:lnTo>
                    <a:pt x="1056" y="6083"/>
                  </a:lnTo>
                  <a:lnTo>
                    <a:pt x="1267" y="5618"/>
                  </a:lnTo>
                  <a:lnTo>
                    <a:pt x="1816" y="4731"/>
                  </a:lnTo>
                  <a:lnTo>
                    <a:pt x="2450" y="3928"/>
                  </a:lnTo>
                  <a:lnTo>
                    <a:pt x="3126" y="3168"/>
                  </a:lnTo>
                  <a:lnTo>
                    <a:pt x="3886" y="2450"/>
                  </a:lnTo>
                  <a:lnTo>
                    <a:pt x="4731" y="1859"/>
                  </a:lnTo>
                  <a:lnTo>
                    <a:pt x="5618" y="1310"/>
                  </a:lnTo>
                  <a:lnTo>
                    <a:pt x="6083" y="1056"/>
                  </a:lnTo>
                  <a:lnTo>
                    <a:pt x="6547" y="845"/>
                  </a:lnTo>
                  <a:lnTo>
                    <a:pt x="7054" y="676"/>
                  </a:lnTo>
                  <a:lnTo>
                    <a:pt x="7561" y="507"/>
                  </a:lnTo>
                  <a:lnTo>
                    <a:pt x="8068" y="338"/>
                  </a:lnTo>
                  <a:lnTo>
                    <a:pt x="8575" y="211"/>
                  </a:lnTo>
                  <a:lnTo>
                    <a:pt x="9082" y="127"/>
                  </a:lnTo>
                  <a:lnTo>
                    <a:pt x="9631" y="42"/>
                  </a:lnTo>
                  <a:lnTo>
                    <a:pt x="10180" y="0"/>
                  </a:lnTo>
                  <a:lnTo>
                    <a:pt x="10729" y="0"/>
                  </a:lnTo>
                  <a:lnTo>
                    <a:pt x="1072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2134675" y="2024325"/>
              <a:ext cx="634675" cy="634675"/>
            </a:xfrm>
            <a:custGeom>
              <a:avLst/>
              <a:gdLst/>
              <a:ahLst/>
              <a:cxnLst/>
              <a:rect l="l" t="t" r="r" b="b"/>
              <a:pathLst>
                <a:path w="25387" h="25387" fill="none" extrusionOk="0">
                  <a:moveTo>
                    <a:pt x="25386" y="12714"/>
                  </a:moveTo>
                  <a:lnTo>
                    <a:pt x="25386" y="12714"/>
                  </a:lnTo>
                  <a:lnTo>
                    <a:pt x="25344" y="13348"/>
                  </a:lnTo>
                  <a:lnTo>
                    <a:pt x="25302" y="13981"/>
                  </a:lnTo>
                  <a:lnTo>
                    <a:pt x="25217" y="14615"/>
                  </a:lnTo>
                  <a:lnTo>
                    <a:pt x="25133" y="15249"/>
                  </a:lnTo>
                  <a:lnTo>
                    <a:pt x="24964" y="15882"/>
                  </a:lnTo>
                  <a:lnTo>
                    <a:pt x="24795" y="16474"/>
                  </a:lnTo>
                  <a:lnTo>
                    <a:pt x="24583" y="17065"/>
                  </a:lnTo>
                  <a:lnTo>
                    <a:pt x="24372" y="17656"/>
                  </a:lnTo>
                  <a:lnTo>
                    <a:pt x="24119" y="18205"/>
                  </a:lnTo>
                  <a:lnTo>
                    <a:pt x="23823" y="18754"/>
                  </a:lnTo>
                  <a:lnTo>
                    <a:pt x="23527" y="19261"/>
                  </a:lnTo>
                  <a:lnTo>
                    <a:pt x="23190" y="19810"/>
                  </a:lnTo>
                  <a:lnTo>
                    <a:pt x="22852" y="20275"/>
                  </a:lnTo>
                  <a:lnTo>
                    <a:pt x="22471" y="20782"/>
                  </a:lnTo>
                  <a:lnTo>
                    <a:pt x="22091" y="21247"/>
                  </a:lnTo>
                  <a:lnTo>
                    <a:pt x="21669" y="21669"/>
                  </a:lnTo>
                  <a:lnTo>
                    <a:pt x="21204" y="22091"/>
                  </a:lnTo>
                  <a:lnTo>
                    <a:pt x="20740" y="22472"/>
                  </a:lnTo>
                  <a:lnTo>
                    <a:pt x="20275" y="22852"/>
                  </a:lnTo>
                  <a:lnTo>
                    <a:pt x="19768" y="23232"/>
                  </a:lnTo>
                  <a:lnTo>
                    <a:pt x="19261" y="23570"/>
                  </a:lnTo>
                  <a:lnTo>
                    <a:pt x="18712" y="23865"/>
                  </a:lnTo>
                  <a:lnTo>
                    <a:pt x="18205" y="24119"/>
                  </a:lnTo>
                  <a:lnTo>
                    <a:pt x="17614" y="24372"/>
                  </a:lnTo>
                  <a:lnTo>
                    <a:pt x="17065" y="24626"/>
                  </a:lnTo>
                  <a:lnTo>
                    <a:pt x="16473" y="24837"/>
                  </a:lnTo>
                  <a:lnTo>
                    <a:pt x="15840" y="25006"/>
                  </a:lnTo>
                  <a:lnTo>
                    <a:pt x="15249" y="25133"/>
                  </a:lnTo>
                  <a:lnTo>
                    <a:pt x="14615" y="25259"/>
                  </a:lnTo>
                  <a:lnTo>
                    <a:pt x="13981" y="25344"/>
                  </a:lnTo>
                  <a:lnTo>
                    <a:pt x="13348" y="25386"/>
                  </a:lnTo>
                  <a:lnTo>
                    <a:pt x="12672" y="25386"/>
                  </a:lnTo>
                  <a:lnTo>
                    <a:pt x="12672" y="25386"/>
                  </a:lnTo>
                  <a:lnTo>
                    <a:pt x="12038" y="25386"/>
                  </a:lnTo>
                  <a:lnTo>
                    <a:pt x="11405" y="25344"/>
                  </a:lnTo>
                  <a:lnTo>
                    <a:pt x="10729" y="25259"/>
                  </a:lnTo>
                  <a:lnTo>
                    <a:pt x="10138" y="25133"/>
                  </a:lnTo>
                  <a:lnTo>
                    <a:pt x="9504" y="25006"/>
                  </a:lnTo>
                  <a:lnTo>
                    <a:pt x="8913" y="24837"/>
                  </a:lnTo>
                  <a:lnTo>
                    <a:pt x="8321" y="24626"/>
                  </a:lnTo>
                  <a:lnTo>
                    <a:pt x="7730" y="24372"/>
                  </a:lnTo>
                  <a:lnTo>
                    <a:pt x="7181" y="24119"/>
                  </a:lnTo>
                  <a:lnTo>
                    <a:pt x="6632" y="23865"/>
                  </a:lnTo>
                  <a:lnTo>
                    <a:pt x="6083" y="23570"/>
                  </a:lnTo>
                  <a:lnTo>
                    <a:pt x="5576" y="23232"/>
                  </a:lnTo>
                  <a:lnTo>
                    <a:pt x="5069" y="22852"/>
                  </a:lnTo>
                  <a:lnTo>
                    <a:pt x="4604" y="22472"/>
                  </a:lnTo>
                  <a:lnTo>
                    <a:pt x="4140" y="22091"/>
                  </a:lnTo>
                  <a:lnTo>
                    <a:pt x="3717" y="21669"/>
                  </a:lnTo>
                  <a:lnTo>
                    <a:pt x="3295" y="21247"/>
                  </a:lnTo>
                  <a:lnTo>
                    <a:pt x="2872" y="20782"/>
                  </a:lnTo>
                  <a:lnTo>
                    <a:pt x="2492" y="20275"/>
                  </a:lnTo>
                  <a:lnTo>
                    <a:pt x="2154" y="19810"/>
                  </a:lnTo>
                  <a:lnTo>
                    <a:pt x="1816" y="19261"/>
                  </a:lnTo>
                  <a:lnTo>
                    <a:pt x="1521" y="18754"/>
                  </a:lnTo>
                  <a:lnTo>
                    <a:pt x="1225" y="18205"/>
                  </a:lnTo>
                  <a:lnTo>
                    <a:pt x="972" y="17656"/>
                  </a:lnTo>
                  <a:lnTo>
                    <a:pt x="760" y="17065"/>
                  </a:lnTo>
                  <a:lnTo>
                    <a:pt x="549" y="16474"/>
                  </a:lnTo>
                  <a:lnTo>
                    <a:pt x="380" y="15882"/>
                  </a:lnTo>
                  <a:lnTo>
                    <a:pt x="254" y="15249"/>
                  </a:lnTo>
                  <a:lnTo>
                    <a:pt x="127" y="14615"/>
                  </a:lnTo>
                  <a:lnTo>
                    <a:pt x="42" y="13981"/>
                  </a:lnTo>
                  <a:lnTo>
                    <a:pt x="0" y="13348"/>
                  </a:lnTo>
                  <a:lnTo>
                    <a:pt x="0" y="12714"/>
                  </a:lnTo>
                  <a:lnTo>
                    <a:pt x="0" y="12714"/>
                  </a:lnTo>
                  <a:lnTo>
                    <a:pt x="0" y="12038"/>
                  </a:lnTo>
                  <a:lnTo>
                    <a:pt x="42" y="11405"/>
                  </a:lnTo>
                  <a:lnTo>
                    <a:pt x="127" y="10771"/>
                  </a:lnTo>
                  <a:lnTo>
                    <a:pt x="254" y="10138"/>
                  </a:lnTo>
                  <a:lnTo>
                    <a:pt x="380" y="9504"/>
                  </a:lnTo>
                  <a:lnTo>
                    <a:pt x="549" y="8913"/>
                  </a:lnTo>
                  <a:lnTo>
                    <a:pt x="760" y="8321"/>
                  </a:lnTo>
                  <a:lnTo>
                    <a:pt x="972" y="7772"/>
                  </a:lnTo>
                  <a:lnTo>
                    <a:pt x="1225" y="7181"/>
                  </a:lnTo>
                  <a:lnTo>
                    <a:pt x="1521" y="6632"/>
                  </a:lnTo>
                  <a:lnTo>
                    <a:pt x="1816" y="6125"/>
                  </a:lnTo>
                  <a:lnTo>
                    <a:pt x="2154" y="5618"/>
                  </a:lnTo>
                  <a:lnTo>
                    <a:pt x="2492" y="5111"/>
                  </a:lnTo>
                  <a:lnTo>
                    <a:pt x="2872" y="4604"/>
                  </a:lnTo>
                  <a:lnTo>
                    <a:pt x="3295" y="4182"/>
                  </a:lnTo>
                  <a:lnTo>
                    <a:pt x="3717" y="3717"/>
                  </a:lnTo>
                  <a:lnTo>
                    <a:pt x="4140" y="3295"/>
                  </a:lnTo>
                  <a:lnTo>
                    <a:pt x="4604" y="2915"/>
                  </a:lnTo>
                  <a:lnTo>
                    <a:pt x="5069" y="2535"/>
                  </a:lnTo>
                  <a:lnTo>
                    <a:pt x="5576" y="2154"/>
                  </a:lnTo>
                  <a:lnTo>
                    <a:pt x="6083" y="1859"/>
                  </a:lnTo>
                  <a:lnTo>
                    <a:pt x="6632" y="1521"/>
                  </a:lnTo>
                  <a:lnTo>
                    <a:pt x="7181" y="1267"/>
                  </a:lnTo>
                  <a:lnTo>
                    <a:pt x="7730" y="1014"/>
                  </a:lnTo>
                  <a:lnTo>
                    <a:pt x="8321" y="761"/>
                  </a:lnTo>
                  <a:lnTo>
                    <a:pt x="8913" y="592"/>
                  </a:lnTo>
                  <a:lnTo>
                    <a:pt x="9504" y="423"/>
                  </a:lnTo>
                  <a:lnTo>
                    <a:pt x="10138" y="254"/>
                  </a:lnTo>
                  <a:lnTo>
                    <a:pt x="10729" y="169"/>
                  </a:lnTo>
                  <a:lnTo>
                    <a:pt x="11405" y="85"/>
                  </a:lnTo>
                  <a:lnTo>
                    <a:pt x="12038" y="0"/>
                  </a:lnTo>
                  <a:lnTo>
                    <a:pt x="12672" y="0"/>
                  </a:lnTo>
                  <a:lnTo>
                    <a:pt x="12672" y="0"/>
                  </a:lnTo>
                  <a:lnTo>
                    <a:pt x="13348" y="0"/>
                  </a:lnTo>
                  <a:lnTo>
                    <a:pt x="13981" y="85"/>
                  </a:lnTo>
                  <a:lnTo>
                    <a:pt x="14615" y="169"/>
                  </a:lnTo>
                  <a:lnTo>
                    <a:pt x="15249" y="254"/>
                  </a:lnTo>
                  <a:lnTo>
                    <a:pt x="15840" y="423"/>
                  </a:lnTo>
                  <a:lnTo>
                    <a:pt x="16473" y="592"/>
                  </a:lnTo>
                  <a:lnTo>
                    <a:pt x="17065" y="761"/>
                  </a:lnTo>
                  <a:lnTo>
                    <a:pt x="17614" y="1014"/>
                  </a:lnTo>
                  <a:lnTo>
                    <a:pt x="18205" y="1267"/>
                  </a:lnTo>
                  <a:lnTo>
                    <a:pt x="18712" y="1521"/>
                  </a:lnTo>
                  <a:lnTo>
                    <a:pt x="19261" y="1859"/>
                  </a:lnTo>
                  <a:lnTo>
                    <a:pt x="19768" y="2154"/>
                  </a:lnTo>
                  <a:lnTo>
                    <a:pt x="20275" y="2535"/>
                  </a:lnTo>
                  <a:lnTo>
                    <a:pt x="20740" y="2915"/>
                  </a:lnTo>
                  <a:lnTo>
                    <a:pt x="21204" y="3295"/>
                  </a:lnTo>
                  <a:lnTo>
                    <a:pt x="21669" y="3717"/>
                  </a:lnTo>
                  <a:lnTo>
                    <a:pt x="22091" y="4182"/>
                  </a:lnTo>
                  <a:lnTo>
                    <a:pt x="22471" y="4604"/>
                  </a:lnTo>
                  <a:lnTo>
                    <a:pt x="22852" y="5111"/>
                  </a:lnTo>
                  <a:lnTo>
                    <a:pt x="23190" y="5618"/>
                  </a:lnTo>
                  <a:lnTo>
                    <a:pt x="23527" y="6125"/>
                  </a:lnTo>
                  <a:lnTo>
                    <a:pt x="23823" y="6632"/>
                  </a:lnTo>
                  <a:lnTo>
                    <a:pt x="24119" y="7181"/>
                  </a:lnTo>
                  <a:lnTo>
                    <a:pt x="24372" y="7772"/>
                  </a:lnTo>
                  <a:lnTo>
                    <a:pt x="24583" y="8321"/>
                  </a:lnTo>
                  <a:lnTo>
                    <a:pt x="24795" y="8913"/>
                  </a:lnTo>
                  <a:lnTo>
                    <a:pt x="24964" y="9504"/>
                  </a:lnTo>
                  <a:lnTo>
                    <a:pt x="25133" y="10138"/>
                  </a:lnTo>
                  <a:lnTo>
                    <a:pt x="25217" y="10771"/>
                  </a:lnTo>
                  <a:lnTo>
                    <a:pt x="25302" y="11405"/>
                  </a:lnTo>
                  <a:lnTo>
                    <a:pt x="25344" y="12038"/>
                  </a:lnTo>
                  <a:lnTo>
                    <a:pt x="25386" y="12714"/>
                  </a:lnTo>
                  <a:lnTo>
                    <a:pt x="25386" y="12714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5580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20"/>
          <p:cNvGrpSpPr/>
          <p:nvPr/>
        </p:nvGrpSpPr>
        <p:grpSpPr>
          <a:xfrm rot="5400000">
            <a:off x="-352352" y="352140"/>
            <a:ext cx="1404112" cy="699968"/>
            <a:chOff x="1087125" y="3519175"/>
            <a:chExt cx="2311930" cy="1152526"/>
          </a:xfrm>
        </p:grpSpPr>
        <p:sp>
          <p:nvSpPr>
            <p:cNvPr id="1074" name="Google Shape;1074;p20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5" name="Google Shape;1095;p20"/>
          <p:cNvGrpSpPr/>
          <p:nvPr/>
        </p:nvGrpSpPr>
        <p:grpSpPr>
          <a:xfrm>
            <a:off x="10741232" y="6132565"/>
            <a:ext cx="1450765" cy="725483"/>
            <a:chOff x="8" y="-12"/>
            <a:chExt cx="2304753" cy="1152535"/>
          </a:xfrm>
        </p:grpSpPr>
        <p:grpSp>
          <p:nvGrpSpPr>
            <p:cNvPr id="1096" name="Google Shape;1096;p20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1097" name="Google Shape;1097;p20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20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20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06" name="Google Shape;1106;p20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1107" name="Google Shape;1107;p20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110" name="Google Shape;1110;p20"/>
          <p:cNvGrpSpPr/>
          <p:nvPr/>
        </p:nvGrpSpPr>
        <p:grpSpPr>
          <a:xfrm rot="-5400000">
            <a:off x="11354291" y="196345"/>
            <a:ext cx="741556" cy="615605"/>
            <a:chOff x="238125" y="3218625"/>
            <a:chExt cx="217550" cy="180600"/>
          </a:xfrm>
        </p:grpSpPr>
        <p:sp>
          <p:nvSpPr>
            <p:cNvPr id="1111" name="Google Shape;1111;p20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7" name="Google Shape;1127;p20"/>
          <p:cNvGrpSpPr/>
          <p:nvPr/>
        </p:nvGrpSpPr>
        <p:grpSpPr>
          <a:xfrm>
            <a:off x="108131" y="6146227"/>
            <a:ext cx="741556" cy="615605"/>
            <a:chOff x="238125" y="3218625"/>
            <a:chExt cx="217550" cy="180600"/>
          </a:xfrm>
        </p:grpSpPr>
        <p:sp>
          <p:nvSpPr>
            <p:cNvPr id="1128" name="Google Shape;1128;p20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7759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7" name="Google Shape;147;p4"/>
          <p:cNvGrpSpPr/>
          <p:nvPr/>
        </p:nvGrpSpPr>
        <p:grpSpPr>
          <a:xfrm rot="5400000">
            <a:off x="-352352" y="352140"/>
            <a:ext cx="1404112" cy="699968"/>
            <a:chOff x="1087125" y="3519175"/>
            <a:chExt cx="2311930" cy="1152526"/>
          </a:xfrm>
        </p:grpSpPr>
        <p:sp>
          <p:nvSpPr>
            <p:cNvPr id="148" name="Google Shape;148;p4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10741232" y="6132565"/>
            <a:ext cx="1450765" cy="725483"/>
            <a:chOff x="8" y="-12"/>
            <a:chExt cx="2304753" cy="1152535"/>
          </a:xfrm>
        </p:grpSpPr>
        <p:grpSp>
          <p:nvGrpSpPr>
            <p:cNvPr id="170" name="Google Shape;170;p4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84" name="Google Shape;184;p4"/>
          <p:cNvGrpSpPr/>
          <p:nvPr/>
        </p:nvGrpSpPr>
        <p:grpSpPr>
          <a:xfrm>
            <a:off x="108131" y="6146227"/>
            <a:ext cx="741556" cy="615605"/>
            <a:chOff x="238125" y="3218625"/>
            <a:chExt cx="217550" cy="180600"/>
          </a:xfrm>
        </p:grpSpPr>
        <p:sp>
          <p:nvSpPr>
            <p:cNvPr id="185" name="Google Shape;185;p4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1" name="Google Shape;201;p4"/>
          <p:cNvGrpSpPr/>
          <p:nvPr/>
        </p:nvGrpSpPr>
        <p:grpSpPr>
          <a:xfrm rot="-5400000">
            <a:off x="11354291" y="196345"/>
            <a:ext cx="741556" cy="615605"/>
            <a:chOff x="238125" y="3218625"/>
            <a:chExt cx="217550" cy="180600"/>
          </a:xfrm>
        </p:grpSpPr>
        <p:sp>
          <p:nvSpPr>
            <p:cNvPr id="202" name="Google Shape;202;p4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624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63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3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03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subTitle" idx="1"/>
          </p:nvPr>
        </p:nvSpPr>
        <p:spPr>
          <a:xfrm>
            <a:off x="1600344" y="3452767"/>
            <a:ext cx="4118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2"/>
          </p:nvPr>
        </p:nvSpPr>
        <p:spPr>
          <a:xfrm>
            <a:off x="6472856" y="3452767"/>
            <a:ext cx="4118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3"/>
          </p:nvPr>
        </p:nvSpPr>
        <p:spPr>
          <a:xfrm>
            <a:off x="1600344" y="3737301"/>
            <a:ext cx="4118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ubTitle" idx="4"/>
          </p:nvPr>
        </p:nvSpPr>
        <p:spPr>
          <a:xfrm>
            <a:off x="6472856" y="3737301"/>
            <a:ext cx="4118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4" name="Google Shape;224;p5"/>
          <p:cNvGrpSpPr/>
          <p:nvPr/>
        </p:nvGrpSpPr>
        <p:grpSpPr>
          <a:xfrm rot="5400000">
            <a:off x="-352352" y="352140"/>
            <a:ext cx="1404112" cy="699968"/>
            <a:chOff x="1087125" y="3519175"/>
            <a:chExt cx="2311930" cy="1152526"/>
          </a:xfrm>
        </p:grpSpPr>
        <p:sp>
          <p:nvSpPr>
            <p:cNvPr id="225" name="Google Shape;225;p5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6" name="Google Shape;246;p5"/>
          <p:cNvGrpSpPr/>
          <p:nvPr/>
        </p:nvGrpSpPr>
        <p:grpSpPr>
          <a:xfrm>
            <a:off x="10741232" y="6132565"/>
            <a:ext cx="1450765" cy="725483"/>
            <a:chOff x="8" y="-12"/>
            <a:chExt cx="2304753" cy="1152535"/>
          </a:xfrm>
        </p:grpSpPr>
        <p:grpSp>
          <p:nvGrpSpPr>
            <p:cNvPr id="247" name="Google Shape;247;p5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7" name="Google Shape;257;p5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258" name="Google Shape;258;p5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61" name="Google Shape;261;p5"/>
          <p:cNvGrpSpPr/>
          <p:nvPr/>
        </p:nvGrpSpPr>
        <p:grpSpPr>
          <a:xfrm rot="-5400000">
            <a:off x="11354291" y="196345"/>
            <a:ext cx="741556" cy="615605"/>
            <a:chOff x="238125" y="3218625"/>
            <a:chExt cx="217550" cy="180600"/>
          </a:xfrm>
        </p:grpSpPr>
        <p:sp>
          <p:nvSpPr>
            <p:cNvPr id="262" name="Google Shape;262;p5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8" name="Google Shape;278;p5"/>
          <p:cNvGrpSpPr/>
          <p:nvPr/>
        </p:nvGrpSpPr>
        <p:grpSpPr>
          <a:xfrm>
            <a:off x="108131" y="6146227"/>
            <a:ext cx="741556" cy="615605"/>
            <a:chOff x="238125" y="3218625"/>
            <a:chExt cx="217550" cy="180600"/>
          </a:xfrm>
        </p:grpSpPr>
        <p:sp>
          <p:nvSpPr>
            <p:cNvPr id="279" name="Google Shape;279;p5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4758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97" name="Google Shape;297;p6"/>
          <p:cNvGrpSpPr/>
          <p:nvPr/>
        </p:nvGrpSpPr>
        <p:grpSpPr>
          <a:xfrm rot="5400000" flipH="1">
            <a:off x="146755" y="208327"/>
            <a:ext cx="741556" cy="615605"/>
            <a:chOff x="238125" y="3218625"/>
            <a:chExt cx="217550" cy="180600"/>
          </a:xfrm>
        </p:grpSpPr>
        <p:sp>
          <p:nvSpPr>
            <p:cNvPr id="298" name="Google Shape;298;p6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11139948" y="352073"/>
            <a:ext cx="1404112" cy="699968"/>
            <a:chOff x="1087125" y="3519175"/>
            <a:chExt cx="2311930" cy="1152526"/>
          </a:xfrm>
        </p:grpSpPr>
        <p:sp>
          <p:nvSpPr>
            <p:cNvPr id="315" name="Google Shape;315;p6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6" name="Google Shape;336;p6"/>
          <p:cNvGrpSpPr/>
          <p:nvPr/>
        </p:nvGrpSpPr>
        <p:grpSpPr>
          <a:xfrm>
            <a:off x="-5" y="5529857"/>
            <a:ext cx="837136" cy="1328137"/>
            <a:chOff x="-4" y="4147392"/>
            <a:chExt cx="627852" cy="996103"/>
          </a:xfrm>
        </p:grpSpPr>
        <p:sp>
          <p:nvSpPr>
            <p:cNvPr id="337" name="Google Shape;337;p6"/>
            <p:cNvSpPr/>
            <p:nvPr/>
          </p:nvSpPr>
          <p:spPr>
            <a:xfrm rot="-5400000">
              <a:off x="164478" y="3982910"/>
              <a:ext cx="298851" cy="627816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6"/>
            <p:cNvSpPr/>
            <p:nvPr/>
          </p:nvSpPr>
          <p:spPr>
            <a:xfrm rot="-5400000">
              <a:off x="256623" y="4040616"/>
              <a:ext cx="20" cy="513274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9" name="Google Shape;339;p6"/>
            <p:cNvGrpSpPr/>
            <p:nvPr/>
          </p:nvGrpSpPr>
          <p:grpSpPr>
            <a:xfrm rot="-5400000">
              <a:off x="44" y="4515691"/>
              <a:ext cx="627804" cy="627804"/>
              <a:chOff x="2134675" y="2024325"/>
              <a:chExt cx="634675" cy="634675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2377550" y="2267200"/>
                <a:ext cx="1489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fill="none" extrusionOk="0">
                    <a:moveTo>
                      <a:pt x="5956" y="2999"/>
                    </a:moveTo>
                    <a:lnTo>
                      <a:pt x="5956" y="2999"/>
                    </a:lnTo>
                    <a:lnTo>
                      <a:pt x="5914" y="3295"/>
                    </a:lnTo>
                    <a:lnTo>
                      <a:pt x="5871" y="3591"/>
                    </a:lnTo>
                    <a:lnTo>
                      <a:pt x="5787" y="3844"/>
                    </a:lnTo>
                    <a:lnTo>
                      <a:pt x="5702" y="4140"/>
                    </a:lnTo>
                    <a:lnTo>
                      <a:pt x="5576" y="4393"/>
                    </a:lnTo>
                    <a:lnTo>
                      <a:pt x="5449" y="4647"/>
                    </a:lnTo>
                    <a:lnTo>
                      <a:pt x="5280" y="4858"/>
                    </a:lnTo>
                    <a:lnTo>
                      <a:pt x="5069" y="5069"/>
                    </a:lnTo>
                    <a:lnTo>
                      <a:pt x="4858" y="5280"/>
                    </a:lnTo>
                    <a:lnTo>
                      <a:pt x="4647" y="5449"/>
                    </a:lnTo>
                    <a:lnTo>
                      <a:pt x="4393" y="5576"/>
                    </a:lnTo>
                    <a:lnTo>
                      <a:pt x="4140" y="5703"/>
                    </a:lnTo>
                    <a:lnTo>
                      <a:pt x="3844" y="5829"/>
                    </a:lnTo>
                    <a:lnTo>
                      <a:pt x="3548" y="5914"/>
                    </a:lnTo>
                    <a:lnTo>
                      <a:pt x="3253" y="5956"/>
                    </a:lnTo>
                    <a:lnTo>
                      <a:pt x="2957" y="5956"/>
                    </a:lnTo>
                    <a:lnTo>
                      <a:pt x="2957" y="5956"/>
                    </a:lnTo>
                    <a:lnTo>
                      <a:pt x="2661" y="5956"/>
                    </a:lnTo>
                    <a:lnTo>
                      <a:pt x="2366" y="5914"/>
                    </a:lnTo>
                    <a:lnTo>
                      <a:pt x="2070" y="5829"/>
                    </a:lnTo>
                    <a:lnTo>
                      <a:pt x="1816" y="5703"/>
                    </a:lnTo>
                    <a:lnTo>
                      <a:pt x="1563" y="5576"/>
                    </a:lnTo>
                    <a:lnTo>
                      <a:pt x="1310" y="5449"/>
                    </a:lnTo>
                    <a:lnTo>
                      <a:pt x="1056" y="5280"/>
                    </a:lnTo>
                    <a:lnTo>
                      <a:pt x="845" y="5069"/>
                    </a:lnTo>
                    <a:lnTo>
                      <a:pt x="676" y="4858"/>
                    </a:lnTo>
                    <a:lnTo>
                      <a:pt x="507" y="4647"/>
                    </a:lnTo>
                    <a:lnTo>
                      <a:pt x="338" y="4393"/>
                    </a:lnTo>
                    <a:lnTo>
                      <a:pt x="211" y="4140"/>
                    </a:lnTo>
                    <a:lnTo>
                      <a:pt x="127" y="3844"/>
                    </a:lnTo>
                    <a:lnTo>
                      <a:pt x="42" y="3591"/>
                    </a:lnTo>
                    <a:lnTo>
                      <a:pt x="0" y="3295"/>
                    </a:lnTo>
                    <a:lnTo>
                      <a:pt x="0" y="2999"/>
                    </a:lnTo>
                    <a:lnTo>
                      <a:pt x="0" y="2999"/>
                    </a:lnTo>
                    <a:lnTo>
                      <a:pt x="0" y="2661"/>
                    </a:lnTo>
                    <a:lnTo>
                      <a:pt x="42" y="2366"/>
                    </a:lnTo>
                    <a:lnTo>
                      <a:pt x="127" y="2112"/>
                    </a:lnTo>
                    <a:lnTo>
                      <a:pt x="211" y="1817"/>
                    </a:lnTo>
                    <a:lnTo>
                      <a:pt x="338" y="1563"/>
                    </a:lnTo>
                    <a:lnTo>
                      <a:pt x="507" y="1310"/>
                    </a:lnTo>
                    <a:lnTo>
                      <a:pt x="676" y="1098"/>
                    </a:lnTo>
                    <a:lnTo>
                      <a:pt x="845" y="887"/>
                    </a:lnTo>
                    <a:lnTo>
                      <a:pt x="1056" y="676"/>
                    </a:lnTo>
                    <a:lnTo>
                      <a:pt x="1310" y="507"/>
                    </a:lnTo>
                    <a:lnTo>
                      <a:pt x="1563" y="380"/>
                    </a:lnTo>
                    <a:lnTo>
                      <a:pt x="1816" y="254"/>
                    </a:lnTo>
                    <a:lnTo>
                      <a:pt x="2070" y="127"/>
                    </a:lnTo>
                    <a:lnTo>
                      <a:pt x="2366" y="85"/>
                    </a:lnTo>
                    <a:lnTo>
                      <a:pt x="2661" y="42"/>
                    </a:lnTo>
                    <a:lnTo>
                      <a:pt x="2957" y="0"/>
                    </a:lnTo>
                    <a:lnTo>
                      <a:pt x="2957" y="0"/>
                    </a:lnTo>
                    <a:lnTo>
                      <a:pt x="3253" y="42"/>
                    </a:lnTo>
                    <a:lnTo>
                      <a:pt x="3548" y="85"/>
                    </a:lnTo>
                    <a:lnTo>
                      <a:pt x="3844" y="127"/>
                    </a:lnTo>
                    <a:lnTo>
                      <a:pt x="4140" y="254"/>
                    </a:lnTo>
                    <a:lnTo>
                      <a:pt x="4393" y="380"/>
                    </a:lnTo>
                    <a:lnTo>
                      <a:pt x="4647" y="507"/>
                    </a:lnTo>
                    <a:lnTo>
                      <a:pt x="4858" y="676"/>
                    </a:lnTo>
                    <a:lnTo>
                      <a:pt x="5069" y="887"/>
                    </a:lnTo>
                    <a:lnTo>
                      <a:pt x="5280" y="1098"/>
                    </a:lnTo>
                    <a:lnTo>
                      <a:pt x="5449" y="1310"/>
                    </a:lnTo>
                    <a:lnTo>
                      <a:pt x="5576" y="1563"/>
                    </a:lnTo>
                    <a:lnTo>
                      <a:pt x="5702" y="1817"/>
                    </a:lnTo>
                    <a:lnTo>
                      <a:pt x="5787" y="2112"/>
                    </a:lnTo>
                    <a:lnTo>
                      <a:pt x="5871" y="2366"/>
                    </a:lnTo>
                    <a:lnTo>
                      <a:pt x="5914" y="2661"/>
                    </a:lnTo>
                    <a:lnTo>
                      <a:pt x="5956" y="2999"/>
                    </a:lnTo>
                    <a:lnTo>
                      <a:pt x="5956" y="299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2328975" y="2218625"/>
                <a:ext cx="246050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9842" fill="none" extrusionOk="0">
                    <a:moveTo>
                      <a:pt x="4900" y="0"/>
                    </a:moveTo>
                    <a:lnTo>
                      <a:pt x="4900" y="0"/>
                    </a:lnTo>
                    <a:lnTo>
                      <a:pt x="5407" y="42"/>
                    </a:lnTo>
                    <a:lnTo>
                      <a:pt x="5914" y="127"/>
                    </a:lnTo>
                    <a:lnTo>
                      <a:pt x="6378" y="211"/>
                    </a:lnTo>
                    <a:lnTo>
                      <a:pt x="6843" y="380"/>
                    </a:lnTo>
                    <a:lnTo>
                      <a:pt x="7265" y="592"/>
                    </a:lnTo>
                    <a:lnTo>
                      <a:pt x="7645" y="845"/>
                    </a:lnTo>
                    <a:lnTo>
                      <a:pt x="8026" y="1141"/>
                    </a:lnTo>
                    <a:lnTo>
                      <a:pt x="8406" y="1436"/>
                    </a:lnTo>
                    <a:lnTo>
                      <a:pt x="8701" y="1817"/>
                    </a:lnTo>
                    <a:lnTo>
                      <a:pt x="8997" y="2154"/>
                    </a:lnTo>
                    <a:lnTo>
                      <a:pt x="9251" y="2577"/>
                    </a:lnTo>
                    <a:lnTo>
                      <a:pt x="9420" y="2999"/>
                    </a:lnTo>
                    <a:lnTo>
                      <a:pt x="9589" y="3464"/>
                    </a:lnTo>
                    <a:lnTo>
                      <a:pt x="9715" y="3928"/>
                    </a:lnTo>
                    <a:lnTo>
                      <a:pt x="9800" y="4435"/>
                    </a:lnTo>
                    <a:lnTo>
                      <a:pt x="9842" y="4942"/>
                    </a:lnTo>
                    <a:lnTo>
                      <a:pt x="9842" y="4942"/>
                    </a:lnTo>
                    <a:lnTo>
                      <a:pt x="9800" y="5407"/>
                    </a:lnTo>
                    <a:lnTo>
                      <a:pt x="9715" y="5914"/>
                    </a:lnTo>
                    <a:lnTo>
                      <a:pt x="9589" y="6378"/>
                    </a:lnTo>
                    <a:lnTo>
                      <a:pt x="9420" y="6843"/>
                    </a:lnTo>
                    <a:lnTo>
                      <a:pt x="9251" y="7265"/>
                    </a:lnTo>
                    <a:lnTo>
                      <a:pt x="8997" y="7688"/>
                    </a:lnTo>
                    <a:lnTo>
                      <a:pt x="8701" y="8068"/>
                    </a:lnTo>
                    <a:lnTo>
                      <a:pt x="8406" y="8406"/>
                    </a:lnTo>
                    <a:lnTo>
                      <a:pt x="8026" y="8702"/>
                    </a:lnTo>
                    <a:lnTo>
                      <a:pt x="7645" y="8997"/>
                    </a:lnTo>
                    <a:lnTo>
                      <a:pt x="7265" y="9251"/>
                    </a:lnTo>
                    <a:lnTo>
                      <a:pt x="6843" y="9462"/>
                    </a:lnTo>
                    <a:lnTo>
                      <a:pt x="6378" y="9631"/>
                    </a:lnTo>
                    <a:lnTo>
                      <a:pt x="5914" y="9758"/>
                    </a:lnTo>
                    <a:lnTo>
                      <a:pt x="5407" y="9800"/>
                    </a:lnTo>
                    <a:lnTo>
                      <a:pt x="4900" y="9842"/>
                    </a:lnTo>
                    <a:lnTo>
                      <a:pt x="4900" y="9842"/>
                    </a:lnTo>
                    <a:lnTo>
                      <a:pt x="4393" y="9800"/>
                    </a:lnTo>
                    <a:lnTo>
                      <a:pt x="3928" y="9758"/>
                    </a:lnTo>
                    <a:lnTo>
                      <a:pt x="3464" y="9631"/>
                    </a:lnTo>
                    <a:lnTo>
                      <a:pt x="2999" y="9462"/>
                    </a:lnTo>
                    <a:lnTo>
                      <a:pt x="2577" y="9251"/>
                    </a:lnTo>
                    <a:lnTo>
                      <a:pt x="2154" y="8997"/>
                    </a:lnTo>
                    <a:lnTo>
                      <a:pt x="1774" y="8702"/>
                    </a:lnTo>
                    <a:lnTo>
                      <a:pt x="1436" y="8406"/>
                    </a:lnTo>
                    <a:lnTo>
                      <a:pt x="1098" y="8068"/>
                    </a:lnTo>
                    <a:lnTo>
                      <a:pt x="845" y="7688"/>
                    </a:lnTo>
                    <a:lnTo>
                      <a:pt x="592" y="7265"/>
                    </a:lnTo>
                    <a:lnTo>
                      <a:pt x="380" y="6843"/>
                    </a:lnTo>
                    <a:lnTo>
                      <a:pt x="211" y="6378"/>
                    </a:lnTo>
                    <a:lnTo>
                      <a:pt x="85" y="5914"/>
                    </a:lnTo>
                    <a:lnTo>
                      <a:pt x="0" y="5407"/>
                    </a:lnTo>
                    <a:lnTo>
                      <a:pt x="0" y="4942"/>
                    </a:lnTo>
                    <a:lnTo>
                      <a:pt x="0" y="4942"/>
                    </a:lnTo>
                    <a:lnTo>
                      <a:pt x="0" y="4435"/>
                    </a:lnTo>
                    <a:lnTo>
                      <a:pt x="85" y="3928"/>
                    </a:lnTo>
                    <a:lnTo>
                      <a:pt x="211" y="3464"/>
                    </a:lnTo>
                    <a:lnTo>
                      <a:pt x="380" y="2999"/>
                    </a:lnTo>
                    <a:lnTo>
                      <a:pt x="592" y="2577"/>
                    </a:lnTo>
                    <a:lnTo>
                      <a:pt x="845" y="2154"/>
                    </a:lnTo>
                    <a:lnTo>
                      <a:pt x="1098" y="1817"/>
                    </a:lnTo>
                    <a:lnTo>
                      <a:pt x="1436" y="1436"/>
                    </a:lnTo>
                    <a:lnTo>
                      <a:pt x="1774" y="1141"/>
                    </a:lnTo>
                    <a:lnTo>
                      <a:pt x="2154" y="845"/>
                    </a:lnTo>
                    <a:lnTo>
                      <a:pt x="2577" y="592"/>
                    </a:lnTo>
                    <a:lnTo>
                      <a:pt x="2999" y="380"/>
                    </a:lnTo>
                    <a:lnTo>
                      <a:pt x="3464" y="211"/>
                    </a:lnTo>
                    <a:lnTo>
                      <a:pt x="3928" y="127"/>
                    </a:lnTo>
                    <a:lnTo>
                      <a:pt x="4393" y="42"/>
                    </a:lnTo>
                    <a:lnTo>
                      <a:pt x="4900" y="0"/>
                    </a:lnTo>
                    <a:lnTo>
                      <a:pt x="490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2280400" y="2170050"/>
                <a:ext cx="343200" cy="343200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fill="none" extrusionOk="0">
                    <a:moveTo>
                      <a:pt x="6843" y="0"/>
                    </a:moveTo>
                    <a:lnTo>
                      <a:pt x="6843" y="0"/>
                    </a:lnTo>
                    <a:lnTo>
                      <a:pt x="7561" y="42"/>
                    </a:lnTo>
                    <a:lnTo>
                      <a:pt x="8237" y="127"/>
                    </a:lnTo>
                    <a:lnTo>
                      <a:pt x="8913" y="296"/>
                    </a:lnTo>
                    <a:lnTo>
                      <a:pt x="9504" y="549"/>
                    </a:lnTo>
                    <a:lnTo>
                      <a:pt x="10138" y="845"/>
                    </a:lnTo>
                    <a:lnTo>
                      <a:pt x="10687" y="1183"/>
                    </a:lnTo>
                    <a:lnTo>
                      <a:pt x="11236" y="1563"/>
                    </a:lnTo>
                    <a:lnTo>
                      <a:pt x="11700" y="2028"/>
                    </a:lnTo>
                    <a:lnTo>
                      <a:pt x="12165" y="2492"/>
                    </a:lnTo>
                    <a:lnTo>
                      <a:pt x="12545" y="3041"/>
                    </a:lnTo>
                    <a:lnTo>
                      <a:pt x="12883" y="3591"/>
                    </a:lnTo>
                    <a:lnTo>
                      <a:pt x="13179" y="4182"/>
                    </a:lnTo>
                    <a:lnTo>
                      <a:pt x="13390" y="4816"/>
                    </a:lnTo>
                    <a:lnTo>
                      <a:pt x="13559" y="5491"/>
                    </a:lnTo>
                    <a:lnTo>
                      <a:pt x="13686" y="6167"/>
                    </a:lnTo>
                    <a:lnTo>
                      <a:pt x="13728" y="6885"/>
                    </a:lnTo>
                    <a:lnTo>
                      <a:pt x="13728" y="6885"/>
                    </a:lnTo>
                    <a:lnTo>
                      <a:pt x="13686" y="7561"/>
                    </a:lnTo>
                    <a:lnTo>
                      <a:pt x="13559" y="8237"/>
                    </a:lnTo>
                    <a:lnTo>
                      <a:pt x="13390" y="8913"/>
                    </a:lnTo>
                    <a:lnTo>
                      <a:pt x="13179" y="9546"/>
                    </a:lnTo>
                    <a:lnTo>
                      <a:pt x="12883" y="10138"/>
                    </a:lnTo>
                    <a:lnTo>
                      <a:pt x="12545" y="10687"/>
                    </a:lnTo>
                    <a:lnTo>
                      <a:pt x="12165" y="11236"/>
                    </a:lnTo>
                    <a:lnTo>
                      <a:pt x="11700" y="11701"/>
                    </a:lnTo>
                    <a:lnTo>
                      <a:pt x="11236" y="12165"/>
                    </a:lnTo>
                    <a:lnTo>
                      <a:pt x="10687" y="12545"/>
                    </a:lnTo>
                    <a:lnTo>
                      <a:pt x="10138" y="12883"/>
                    </a:lnTo>
                    <a:lnTo>
                      <a:pt x="9504" y="13179"/>
                    </a:lnTo>
                    <a:lnTo>
                      <a:pt x="8913" y="13432"/>
                    </a:lnTo>
                    <a:lnTo>
                      <a:pt x="8237" y="13601"/>
                    </a:lnTo>
                    <a:lnTo>
                      <a:pt x="7561" y="13686"/>
                    </a:lnTo>
                    <a:lnTo>
                      <a:pt x="6843" y="13728"/>
                    </a:lnTo>
                    <a:lnTo>
                      <a:pt x="6843" y="13728"/>
                    </a:lnTo>
                    <a:lnTo>
                      <a:pt x="6167" y="13686"/>
                    </a:lnTo>
                    <a:lnTo>
                      <a:pt x="5449" y="13601"/>
                    </a:lnTo>
                    <a:lnTo>
                      <a:pt x="4815" y="13432"/>
                    </a:lnTo>
                    <a:lnTo>
                      <a:pt x="4182" y="13179"/>
                    </a:lnTo>
                    <a:lnTo>
                      <a:pt x="3590" y="12883"/>
                    </a:lnTo>
                    <a:lnTo>
                      <a:pt x="2999" y="12545"/>
                    </a:lnTo>
                    <a:lnTo>
                      <a:pt x="2492" y="12165"/>
                    </a:lnTo>
                    <a:lnTo>
                      <a:pt x="1985" y="11701"/>
                    </a:lnTo>
                    <a:lnTo>
                      <a:pt x="1563" y="11236"/>
                    </a:lnTo>
                    <a:lnTo>
                      <a:pt x="1183" y="10687"/>
                    </a:lnTo>
                    <a:lnTo>
                      <a:pt x="803" y="10138"/>
                    </a:lnTo>
                    <a:lnTo>
                      <a:pt x="549" y="9546"/>
                    </a:lnTo>
                    <a:lnTo>
                      <a:pt x="296" y="8913"/>
                    </a:lnTo>
                    <a:lnTo>
                      <a:pt x="127" y="8237"/>
                    </a:lnTo>
                    <a:lnTo>
                      <a:pt x="42" y="7561"/>
                    </a:lnTo>
                    <a:lnTo>
                      <a:pt x="0" y="6885"/>
                    </a:lnTo>
                    <a:lnTo>
                      <a:pt x="0" y="6885"/>
                    </a:lnTo>
                    <a:lnTo>
                      <a:pt x="42" y="6167"/>
                    </a:lnTo>
                    <a:lnTo>
                      <a:pt x="127" y="5491"/>
                    </a:lnTo>
                    <a:lnTo>
                      <a:pt x="296" y="4816"/>
                    </a:lnTo>
                    <a:lnTo>
                      <a:pt x="549" y="4182"/>
                    </a:lnTo>
                    <a:lnTo>
                      <a:pt x="803" y="3591"/>
                    </a:lnTo>
                    <a:lnTo>
                      <a:pt x="1183" y="3041"/>
                    </a:lnTo>
                    <a:lnTo>
                      <a:pt x="1563" y="2492"/>
                    </a:lnTo>
                    <a:lnTo>
                      <a:pt x="1985" y="2028"/>
                    </a:lnTo>
                    <a:lnTo>
                      <a:pt x="2492" y="1563"/>
                    </a:lnTo>
                    <a:lnTo>
                      <a:pt x="2999" y="1183"/>
                    </a:lnTo>
                    <a:lnTo>
                      <a:pt x="3590" y="845"/>
                    </a:lnTo>
                    <a:lnTo>
                      <a:pt x="4182" y="549"/>
                    </a:lnTo>
                    <a:lnTo>
                      <a:pt x="4815" y="296"/>
                    </a:lnTo>
                    <a:lnTo>
                      <a:pt x="5449" y="127"/>
                    </a:lnTo>
                    <a:lnTo>
                      <a:pt x="6167" y="42"/>
                    </a:lnTo>
                    <a:lnTo>
                      <a:pt x="6843" y="0"/>
                    </a:lnTo>
                    <a:lnTo>
                      <a:pt x="684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2231825" y="2121475"/>
                <a:ext cx="440350" cy="440350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7614" fill="none" extrusionOk="0">
                    <a:moveTo>
                      <a:pt x="8786" y="0"/>
                    </a:moveTo>
                    <a:lnTo>
                      <a:pt x="8786" y="0"/>
                    </a:lnTo>
                    <a:lnTo>
                      <a:pt x="9715" y="42"/>
                    </a:lnTo>
                    <a:lnTo>
                      <a:pt x="10560" y="169"/>
                    </a:lnTo>
                    <a:lnTo>
                      <a:pt x="11405" y="380"/>
                    </a:lnTo>
                    <a:lnTo>
                      <a:pt x="12207" y="676"/>
                    </a:lnTo>
                    <a:lnTo>
                      <a:pt x="13010" y="1056"/>
                    </a:lnTo>
                    <a:lnTo>
                      <a:pt x="13728" y="1521"/>
                    </a:lnTo>
                    <a:lnTo>
                      <a:pt x="14404" y="2028"/>
                    </a:lnTo>
                    <a:lnTo>
                      <a:pt x="15037" y="2577"/>
                    </a:lnTo>
                    <a:lnTo>
                      <a:pt x="15586" y="3210"/>
                    </a:lnTo>
                    <a:lnTo>
                      <a:pt x="16093" y="3886"/>
                    </a:lnTo>
                    <a:lnTo>
                      <a:pt x="16558" y="4604"/>
                    </a:lnTo>
                    <a:lnTo>
                      <a:pt x="16896" y="5365"/>
                    </a:lnTo>
                    <a:lnTo>
                      <a:pt x="17192" y="6209"/>
                    </a:lnTo>
                    <a:lnTo>
                      <a:pt x="17403" y="7054"/>
                    </a:lnTo>
                    <a:lnTo>
                      <a:pt x="17572" y="7899"/>
                    </a:lnTo>
                    <a:lnTo>
                      <a:pt x="17614" y="8828"/>
                    </a:lnTo>
                    <a:lnTo>
                      <a:pt x="17614" y="8828"/>
                    </a:lnTo>
                    <a:lnTo>
                      <a:pt x="17572" y="9715"/>
                    </a:lnTo>
                    <a:lnTo>
                      <a:pt x="17403" y="10602"/>
                    </a:lnTo>
                    <a:lnTo>
                      <a:pt x="17192" y="11447"/>
                    </a:lnTo>
                    <a:lnTo>
                      <a:pt x="16896" y="12250"/>
                    </a:lnTo>
                    <a:lnTo>
                      <a:pt x="16558" y="13010"/>
                    </a:lnTo>
                    <a:lnTo>
                      <a:pt x="16093" y="13728"/>
                    </a:lnTo>
                    <a:lnTo>
                      <a:pt x="15586" y="14404"/>
                    </a:lnTo>
                    <a:lnTo>
                      <a:pt x="15037" y="15037"/>
                    </a:lnTo>
                    <a:lnTo>
                      <a:pt x="14404" y="15587"/>
                    </a:lnTo>
                    <a:lnTo>
                      <a:pt x="13728" y="16093"/>
                    </a:lnTo>
                    <a:lnTo>
                      <a:pt x="13010" y="16558"/>
                    </a:lnTo>
                    <a:lnTo>
                      <a:pt x="12207" y="16938"/>
                    </a:lnTo>
                    <a:lnTo>
                      <a:pt x="11405" y="17234"/>
                    </a:lnTo>
                    <a:lnTo>
                      <a:pt x="10560" y="17445"/>
                    </a:lnTo>
                    <a:lnTo>
                      <a:pt x="9715" y="17572"/>
                    </a:lnTo>
                    <a:lnTo>
                      <a:pt x="8786" y="17614"/>
                    </a:lnTo>
                    <a:lnTo>
                      <a:pt x="8786" y="17614"/>
                    </a:lnTo>
                    <a:lnTo>
                      <a:pt x="7899" y="17572"/>
                    </a:lnTo>
                    <a:lnTo>
                      <a:pt x="7012" y="17445"/>
                    </a:lnTo>
                    <a:lnTo>
                      <a:pt x="6167" y="17234"/>
                    </a:lnTo>
                    <a:lnTo>
                      <a:pt x="5365" y="16938"/>
                    </a:lnTo>
                    <a:lnTo>
                      <a:pt x="4604" y="16558"/>
                    </a:lnTo>
                    <a:lnTo>
                      <a:pt x="3886" y="16093"/>
                    </a:lnTo>
                    <a:lnTo>
                      <a:pt x="3210" y="15587"/>
                    </a:lnTo>
                    <a:lnTo>
                      <a:pt x="2577" y="15037"/>
                    </a:lnTo>
                    <a:lnTo>
                      <a:pt x="1985" y="14404"/>
                    </a:lnTo>
                    <a:lnTo>
                      <a:pt x="1479" y="13728"/>
                    </a:lnTo>
                    <a:lnTo>
                      <a:pt x="1056" y="13010"/>
                    </a:lnTo>
                    <a:lnTo>
                      <a:pt x="676" y="12250"/>
                    </a:lnTo>
                    <a:lnTo>
                      <a:pt x="380" y="11447"/>
                    </a:lnTo>
                    <a:lnTo>
                      <a:pt x="169" y="10602"/>
                    </a:lnTo>
                    <a:lnTo>
                      <a:pt x="42" y="9715"/>
                    </a:lnTo>
                    <a:lnTo>
                      <a:pt x="0" y="8828"/>
                    </a:lnTo>
                    <a:lnTo>
                      <a:pt x="0" y="8828"/>
                    </a:lnTo>
                    <a:lnTo>
                      <a:pt x="42" y="7899"/>
                    </a:lnTo>
                    <a:lnTo>
                      <a:pt x="169" y="7054"/>
                    </a:lnTo>
                    <a:lnTo>
                      <a:pt x="380" y="6209"/>
                    </a:lnTo>
                    <a:lnTo>
                      <a:pt x="676" y="5365"/>
                    </a:lnTo>
                    <a:lnTo>
                      <a:pt x="1056" y="4604"/>
                    </a:lnTo>
                    <a:lnTo>
                      <a:pt x="1479" y="3886"/>
                    </a:lnTo>
                    <a:lnTo>
                      <a:pt x="1985" y="3210"/>
                    </a:lnTo>
                    <a:lnTo>
                      <a:pt x="2577" y="2577"/>
                    </a:lnTo>
                    <a:lnTo>
                      <a:pt x="3210" y="2028"/>
                    </a:lnTo>
                    <a:lnTo>
                      <a:pt x="3886" y="1521"/>
                    </a:lnTo>
                    <a:lnTo>
                      <a:pt x="4604" y="1056"/>
                    </a:lnTo>
                    <a:lnTo>
                      <a:pt x="5365" y="676"/>
                    </a:lnTo>
                    <a:lnTo>
                      <a:pt x="6167" y="380"/>
                    </a:lnTo>
                    <a:lnTo>
                      <a:pt x="7012" y="169"/>
                    </a:lnTo>
                    <a:lnTo>
                      <a:pt x="7899" y="42"/>
                    </a:lnTo>
                    <a:lnTo>
                      <a:pt x="8786" y="0"/>
                    </a:lnTo>
                    <a:lnTo>
                      <a:pt x="8786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2183250" y="2072900"/>
                <a:ext cx="537500" cy="5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0" h="21501" fill="none" extrusionOk="0">
                    <a:moveTo>
                      <a:pt x="10729" y="0"/>
                    </a:moveTo>
                    <a:lnTo>
                      <a:pt x="10729" y="0"/>
                    </a:lnTo>
                    <a:lnTo>
                      <a:pt x="11278" y="0"/>
                    </a:lnTo>
                    <a:lnTo>
                      <a:pt x="11827" y="42"/>
                    </a:lnTo>
                    <a:lnTo>
                      <a:pt x="12376" y="127"/>
                    </a:lnTo>
                    <a:lnTo>
                      <a:pt x="12925" y="211"/>
                    </a:lnTo>
                    <a:lnTo>
                      <a:pt x="13432" y="338"/>
                    </a:lnTo>
                    <a:lnTo>
                      <a:pt x="13939" y="507"/>
                    </a:lnTo>
                    <a:lnTo>
                      <a:pt x="14446" y="676"/>
                    </a:lnTo>
                    <a:lnTo>
                      <a:pt x="14911" y="845"/>
                    </a:lnTo>
                    <a:lnTo>
                      <a:pt x="15418" y="1056"/>
                    </a:lnTo>
                    <a:lnTo>
                      <a:pt x="15882" y="1310"/>
                    </a:lnTo>
                    <a:lnTo>
                      <a:pt x="16769" y="1859"/>
                    </a:lnTo>
                    <a:lnTo>
                      <a:pt x="17572" y="2450"/>
                    </a:lnTo>
                    <a:lnTo>
                      <a:pt x="18332" y="3168"/>
                    </a:lnTo>
                    <a:lnTo>
                      <a:pt x="19050" y="3928"/>
                    </a:lnTo>
                    <a:lnTo>
                      <a:pt x="19641" y="4731"/>
                    </a:lnTo>
                    <a:lnTo>
                      <a:pt x="20191" y="5618"/>
                    </a:lnTo>
                    <a:lnTo>
                      <a:pt x="20444" y="6083"/>
                    </a:lnTo>
                    <a:lnTo>
                      <a:pt x="20655" y="6590"/>
                    </a:lnTo>
                    <a:lnTo>
                      <a:pt x="20824" y="7054"/>
                    </a:lnTo>
                    <a:lnTo>
                      <a:pt x="20993" y="7561"/>
                    </a:lnTo>
                    <a:lnTo>
                      <a:pt x="21162" y="8068"/>
                    </a:lnTo>
                    <a:lnTo>
                      <a:pt x="21289" y="8575"/>
                    </a:lnTo>
                    <a:lnTo>
                      <a:pt x="21373" y="9124"/>
                    </a:lnTo>
                    <a:lnTo>
                      <a:pt x="21416" y="9673"/>
                    </a:lnTo>
                    <a:lnTo>
                      <a:pt x="21458" y="10180"/>
                    </a:lnTo>
                    <a:lnTo>
                      <a:pt x="21500" y="10771"/>
                    </a:lnTo>
                    <a:lnTo>
                      <a:pt x="21500" y="10771"/>
                    </a:lnTo>
                    <a:lnTo>
                      <a:pt x="21458" y="11320"/>
                    </a:lnTo>
                    <a:lnTo>
                      <a:pt x="21416" y="11869"/>
                    </a:lnTo>
                    <a:lnTo>
                      <a:pt x="21373" y="12376"/>
                    </a:lnTo>
                    <a:lnTo>
                      <a:pt x="21289" y="12925"/>
                    </a:lnTo>
                    <a:lnTo>
                      <a:pt x="21162" y="13432"/>
                    </a:lnTo>
                    <a:lnTo>
                      <a:pt x="20993" y="13939"/>
                    </a:lnTo>
                    <a:lnTo>
                      <a:pt x="20824" y="14446"/>
                    </a:lnTo>
                    <a:lnTo>
                      <a:pt x="20655" y="14953"/>
                    </a:lnTo>
                    <a:lnTo>
                      <a:pt x="20444" y="15418"/>
                    </a:lnTo>
                    <a:lnTo>
                      <a:pt x="20191" y="15882"/>
                    </a:lnTo>
                    <a:lnTo>
                      <a:pt x="19641" y="16769"/>
                    </a:lnTo>
                    <a:lnTo>
                      <a:pt x="19050" y="17572"/>
                    </a:lnTo>
                    <a:lnTo>
                      <a:pt x="18332" y="18332"/>
                    </a:lnTo>
                    <a:lnTo>
                      <a:pt x="17572" y="19050"/>
                    </a:lnTo>
                    <a:lnTo>
                      <a:pt x="16769" y="19684"/>
                    </a:lnTo>
                    <a:lnTo>
                      <a:pt x="15882" y="20191"/>
                    </a:lnTo>
                    <a:lnTo>
                      <a:pt x="15418" y="20444"/>
                    </a:lnTo>
                    <a:lnTo>
                      <a:pt x="14911" y="20655"/>
                    </a:lnTo>
                    <a:lnTo>
                      <a:pt x="14446" y="20866"/>
                    </a:lnTo>
                    <a:lnTo>
                      <a:pt x="13939" y="21035"/>
                    </a:lnTo>
                    <a:lnTo>
                      <a:pt x="13432" y="21162"/>
                    </a:lnTo>
                    <a:lnTo>
                      <a:pt x="12925" y="21289"/>
                    </a:lnTo>
                    <a:lnTo>
                      <a:pt x="12376" y="21373"/>
                    </a:lnTo>
                    <a:lnTo>
                      <a:pt x="11827" y="21458"/>
                    </a:lnTo>
                    <a:lnTo>
                      <a:pt x="11278" y="21500"/>
                    </a:lnTo>
                    <a:lnTo>
                      <a:pt x="10729" y="21500"/>
                    </a:lnTo>
                    <a:lnTo>
                      <a:pt x="10729" y="21500"/>
                    </a:lnTo>
                    <a:lnTo>
                      <a:pt x="10180" y="21500"/>
                    </a:lnTo>
                    <a:lnTo>
                      <a:pt x="9631" y="21458"/>
                    </a:lnTo>
                    <a:lnTo>
                      <a:pt x="9082" y="21373"/>
                    </a:lnTo>
                    <a:lnTo>
                      <a:pt x="8575" y="21289"/>
                    </a:lnTo>
                    <a:lnTo>
                      <a:pt x="8068" y="21162"/>
                    </a:lnTo>
                    <a:lnTo>
                      <a:pt x="7561" y="21035"/>
                    </a:lnTo>
                    <a:lnTo>
                      <a:pt x="7054" y="20866"/>
                    </a:lnTo>
                    <a:lnTo>
                      <a:pt x="6547" y="20655"/>
                    </a:lnTo>
                    <a:lnTo>
                      <a:pt x="6083" y="20444"/>
                    </a:lnTo>
                    <a:lnTo>
                      <a:pt x="5618" y="20191"/>
                    </a:lnTo>
                    <a:lnTo>
                      <a:pt x="4731" y="19684"/>
                    </a:lnTo>
                    <a:lnTo>
                      <a:pt x="3886" y="19050"/>
                    </a:lnTo>
                    <a:lnTo>
                      <a:pt x="3126" y="18332"/>
                    </a:lnTo>
                    <a:lnTo>
                      <a:pt x="2450" y="17572"/>
                    </a:lnTo>
                    <a:lnTo>
                      <a:pt x="1816" y="16769"/>
                    </a:lnTo>
                    <a:lnTo>
                      <a:pt x="1267" y="15882"/>
                    </a:lnTo>
                    <a:lnTo>
                      <a:pt x="1056" y="15418"/>
                    </a:lnTo>
                    <a:lnTo>
                      <a:pt x="845" y="14953"/>
                    </a:lnTo>
                    <a:lnTo>
                      <a:pt x="634" y="14446"/>
                    </a:lnTo>
                    <a:lnTo>
                      <a:pt x="465" y="13939"/>
                    </a:lnTo>
                    <a:lnTo>
                      <a:pt x="338" y="13432"/>
                    </a:lnTo>
                    <a:lnTo>
                      <a:pt x="211" y="12925"/>
                    </a:lnTo>
                    <a:lnTo>
                      <a:pt x="127" y="12376"/>
                    </a:lnTo>
                    <a:lnTo>
                      <a:pt x="42" y="11869"/>
                    </a:lnTo>
                    <a:lnTo>
                      <a:pt x="0" y="11320"/>
                    </a:lnTo>
                    <a:lnTo>
                      <a:pt x="0" y="10771"/>
                    </a:lnTo>
                    <a:lnTo>
                      <a:pt x="0" y="10771"/>
                    </a:lnTo>
                    <a:lnTo>
                      <a:pt x="0" y="10180"/>
                    </a:lnTo>
                    <a:lnTo>
                      <a:pt x="42" y="9673"/>
                    </a:lnTo>
                    <a:lnTo>
                      <a:pt x="127" y="9124"/>
                    </a:lnTo>
                    <a:lnTo>
                      <a:pt x="211" y="8575"/>
                    </a:lnTo>
                    <a:lnTo>
                      <a:pt x="338" y="8068"/>
                    </a:lnTo>
                    <a:lnTo>
                      <a:pt x="465" y="7561"/>
                    </a:lnTo>
                    <a:lnTo>
                      <a:pt x="634" y="7054"/>
                    </a:lnTo>
                    <a:lnTo>
                      <a:pt x="845" y="6590"/>
                    </a:lnTo>
                    <a:lnTo>
                      <a:pt x="1056" y="6083"/>
                    </a:lnTo>
                    <a:lnTo>
                      <a:pt x="1267" y="5618"/>
                    </a:lnTo>
                    <a:lnTo>
                      <a:pt x="1816" y="4731"/>
                    </a:lnTo>
                    <a:lnTo>
                      <a:pt x="2450" y="3928"/>
                    </a:lnTo>
                    <a:lnTo>
                      <a:pt x="3126" y="3168"/>
                    </a:lnTo>
                    <a:lnTo>
                      <a:pt x="3886" y="2450"/>
                    </a:lnTo>
                    <a:lnTo>
                      <a:pt x="4731" y="1859"/>
                    </a:lnTo>
                    <a:lnTo>
                      <a:pt x="5618" y="1310"/>
                    </a:lnTo>
                    <a:lnTo>
                      <a:pt x="6083" y="1056"/>
                    </a:lnTo>
                    <a:lnTo>
                      <a:pt x="6547" y="845"/>
                    </a:lnTo>
                    <a:lnTo>
                      <a:pt x="7054" y="676"/>
                    </a:lnTo>
                    <a:lnTo>
                      <a:pt x="7561" y="507"/>
                    </a:lnTo>
                    <a:lnTo>
                      <a:pt x="8068" y="338"/>
                    </a:lnTo>
                    <a:lnTo>
                      <a:pt x="8575" y="211"/>
                    </a:lnTo>
                    <a:lnTo>
                      <a:pt x="9082" y="127"/>
                    </a:lnTo>
                    <a:lnTo>
                      <a:pt x="9631" y="42"/>
                    </a:lnTo>
                    <a:lnTo>
                      <a:pt x="10180" y="0"/>
                    </a:lnTo>
                    <a:lnTo>
                      <a:pt x="10729" y="0"/>
                    </a:lnTo>
                    <a:lnTo>
                      <a:pt x="107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2134675" y="2024325"/>
                <a:ext cx="634675" cy="634675"/>
              </a:xfrm>
              <a:custGeom>
                <a:avLst/>
                <a:gdLst/>
                <a:ahLst/>
                <a:cxnLst/>
                <a:rect l="l" t="t" r="r" b="b"/>
                <a:pathLst>
                  <a:path w="25387" h="25387" fill="none" extrusionOk="0">
                    <a:moveTo>
                      <a:pt x="25386" y="12714"/>
                    </a:moveTo>
                    <a:lnTo>
                      <a:pt x="25386" y="12714"/>
                    </a:lnTo>
                    <a:lnTo>
                      <a:pt x="25344" y="13348"/>
                    </a:lnTo>
                    <a:lnTo>
                      <a:pt x="25302" y="13981"/>
                    </a:lnTo>
                    <a:lnTo>
                      <a:pt x="25217" y="14615"/>
                    </a:lnTo>
                    <a:lnTo>
                      <a:pt x="25133" y="15249"/>
                    </a:lnTo>
                    <a:lnTo>
                      <a:pt x="24964" y="15882"/>
                    </a:lnTo>
                    <a:lnTo>
                      <a:pt x="24795" y="16474"/>
                    </a:lnTo>
                    <a:lnTo>
                      <a:pt x="24583" y="17065"/>
                    </a:lnTo>
                    <a:lnTo>
                      <a:pt x="24372" y="17656"/>
                    </a:lnTo>
                    <a:lnTo>
                      <a:pt x="24119" y="18205"/>
                    </a:lnTo>
                    <a:lnTo>
                      <a:pt x="23823" y="18754"/>
                    </a:lnTo>
                    <a:lnTo>
                      <a:pt x="23527" y="19261"/>
                    </a:lnTo>
                    <a:lnTo>
                      <a:pt x="23190" y="19810"/>
                    </a:lnTo>
                    <a:lnTo>
                      <a:pt x="22852" y="20275"/>
                    </a:lnTo>
                    <a:lnTo>
                      <a:pt x="22471" y="20782"/>
                    </a:lnTo>
                    <a:lnTo>
                      <a:pt x="22091" y="21247"/>
                    </a:lnTo>
                    <a:lnTo>
                      <a:pt x="21669" y="21669"/>
                    </a:lnTo>
                    <a:lnTo>
                      <a:pt x="21204" y="22091"/>
                    </a:lnTo>
                    <a:lnTo>
                      <a:pt x="20740" y="22472"/>
                    </a:lnTo>
                    <a:lnTo>
                      <a:pt x="20275" y="22852"/>
                    </a:lnTo>
                    <a:lnTo>
                      <a:pt x="19768" y="23232"/>
                    </a:lnTo>
                    <a:lnTo>
                      <a:pt x="19261" y="23570"/>
                    </a:lnTo>
                    <a:lnTo>
                      <a:pt x="18712" y="23865"/>
                    </a:lnTo>
                    <a:lnTo>
                      <a:pt x="18205" y="24119"/>
                    </a:lnTo>
                    <a:lnTo>
                      <a:pt x="17614" y="24372"/>
                    </a:lnTo>
                    <a:lnTo>
                      <a:pt x="17065" y="24626"/>
                    </a:lnTo>
                    <a:lnTo>
                      <a:pt x="16473" y="24837"/>
                    </a:lnTo>
                    <a:lnTo>
                      <a:pt x="15840" y="25006"/>
                    </a:lnTo>
                    <a:lnTo>
                      <a:pt x="15249" y="25133"/>
                    </a:lnTo>
                    <a:lnTo>
                      <a:pt x="14615" y="25259"/>
                    </a:lnTo>
                    <a:lnTo>
                      <a:pt x="13981" y="25344"/>
                    </a:lnTo>
                    <a:lnTo>
                      <a:pt x="13348" y="25386"/>
                    </a:lnTo>
                    <a:lnTo>
                      <a:pt x="12672" y="25386"/>
                    </a:lnTo>
                    <a:lnTo>
                      <a:pt x="12672" y="25386"/>
                    </a:lnTo>
                    <a:lnTo>
                      <a:pt x="12038" y="25386"/>
                    </a:lnTo>
                    <a:lnTo>
                      <a:pt x="11405" y="25344"/>
                    </a:lnTo>
                    <a:lnTo>
                      <a:pt x="10729" y="25259"/>
                    </a:lnTo>
                    <a:lnTo>
                      <a:pt x="10138" y="25133"/>
                    </a:lnTo>
                    <a:lnTo>
                      <a:pt x="9504" y="25006"/>
                    </a:lnTo>
                    <a:lnTo>
                      <a:pt x="8913" y="24837"/>
                    </a:lnTo>
                    <a:lnTo>
                      <a:pt x="8321" y="24626"/>
                    </a:lnTo>
                    <a:lnTo>
                      <a:pt x="7730" y="24372"/>
                    </a:lnTo>
                    <a:lnTo>
                      <a:pt x="7181" y="24119"/>
                    </a:lnTo>
                    <a:lnTo>
                      <a:pt x="6632" y="23865"/>
                    </a:lnTo>
                    <a:lnTo>
                      <a:pt x="6083" y="23570"/>
                    </a:lnTo>
                    <a:lnTo>
                      <a:pt x="5576" y="23232"/>
                    </a:lnTo>
                    <a:lnTo>
                      <a:pt x="5069" y="22852"/>
                    </a:lnTo>
                    <a:lnTo>
                      <a:pt x="4604" y="22472"/>
                    </a:lnTo>
                    <a:lnTo>
                      <a:pt x="4140" y="22091"/>
                    </a:lnTo>
                    <a:lnTo>
                      <a:pt x="3717" y="21669"/>
                    </a:lnTo>
                    <a:lnTo>
                      <a:pt x="3295" y="21247"/>
                    </a:lnTo>
                    <a:lnTo>
                      <a:pt x="2872" y="20782"/>
                    </a:lnTo>
                    <a:lnTo>
                      <a:pt x="2492" y="20275"/>
                    </a:lnTo>
                    <a:lnTo>
                      <a:pt x="2154" y="19810"/>
                    </a:lnTo>
                    <a:lnTo>
                      <a:pt x="1816" y="19261"/>
                    </a:lnTo>
                    <a:lnTo>
                      <a:pt x="1521" y="18754"/>
                    </a:lnTo>
                    <a:lnTo>
                      <a:pt x="1225" y="18205"/>
                    </a:lnTo>
                    <a:lnTo>
                      <a:pt x="972" y="17656"/>
                    </a:lnTo>
                    <a:lnTo>
                      <a:pt x="760" y="17065"/>
                    </a:lnTo>
                    <a:lnTo>
                      <a:pt x="549" y="16474"/>
                    </a:lnTo>
                    <a:lnTo>
                      <a:pt x="380" y="15882"/>
                    </a:lnTo>
                    <a:lnTo>
                      <a:pt x="254" y="15249"/>
                    </a:lnTo>
                    <a:lnTo>
                      <a:pt x="127" y="14615"/>
                    </a:lnTo>
                    <a:lnTo>
                      <a:pt x="42" y="13981"/>
                    </a:lnTo>
                    <a:lnTo>
                      <a:pt x="0" y="13348"/>
                    </a:lnTo>
                    <a:lnTo>
                      <a:pt x="0" y="12714"/>
                    </a:lnTo>
                    <a:lnTo>
                      <a:pt x="0" y="12714"/>
                    </a:lnTo>
                    <a:lnTo>
                      <a:pt x="0" y="12038"/>
                    </a:lnTo>
                    <a:lnTo>
                      <a:pt x="42" y="11405"/>
                    </a:lnTo>
                    <a:lnTo>
                      <a:pt x="127" y="10771"/>
                    </a:lnTo>
                    <a:lnTo>
                      <a:pt x="254" y="10138"/>
                    </a:lnTo>
                    <a:lnTo>
                      <a:pt x="380" y="9504"/>
                    </a:lnTo>
                    <a:lnTo>
                      <a:pt x="549" y="8913"/>
                    </a:lnTo>
                    <a:lnTo>
                      <a:pt x="760" y="8321"/>
                    </a:lnTo>
                    <a:lnTo>
                      <a:pt x="972" y="7772"/>
                    </a:lnTo>
                    <a:lnTo>
                      <a:pt x="1225" y="7181"/>
                    </a:lnTo>
                    <a:lnTo>
                      <a:pt x="1521" y="6632"/>
                    </a:lnTo>
                    <a:lnTo>
                      <a:pt x="1816" y="6125"/>
                    </a:lnTo>
                    <a:lnTo>
                      <a:pt x="2154" y="5618"/>
                    </a:lnTo>
                    <a:lnTo>
                      <a:pt x="2492" y="5111"/>
                    </a:lnTo>
                    <a:lnTo>
                      <a:pt x="2872" y="4604"/>
                    </a:lnTo>
                    <a:lnTo>
                      <a:pt x="3295" y="4182"/>
                    </a:lnTo>
                    <a:lnTo>
                      <a:pt x="3717" y="3717"/>
                    </a:lnTo>
                    <a:lnTo>
                      <a:pt x="4140" y="3295"/>
                    </a:lnTo>
                    <a:lnTo>
                      <a:pt x="4604" y="2915"/>
                    </a:lnTo>
                    <a:lnTo>
                      <a:pt x="5069" y="2535"/>
                    </a:lnTo>
                    <a:lnTo>
                      <a:pt x="5576" y="2154"/>
                    </a:lnTo>
                    <a:lnTo>
                      <a:pt x="6083" y="1859"/>
                    </a:lnTo>
                    <a:lnTo>
                      <a:pt x="6632" y="1521"/>
                    </a:lnTo>
                    <a:lnTo>
                      <a:pt x="7181" y="1267"/>
                    </a:lnTo>
                    <a:lnTo>
                      <a:pt x="7730" y="1014"/>
                    </a:lnTo>
                    <a:lnTo>
                      <a:pt x="8321" y="761"/>
                    </a:lnTo>
                    <a:lnTo>
                      <a:pt x="8913" y="592"/>
                    </a:lnTo>
                    <a:lnTo>
                      <a:pt x="9504" y="423"/>
                    </a:lnTo>
                    <a:lnTo>
                      <a:pt x="10138" y="254"/>
                    </a:lnTo>
                    <a:lnTo>
                      <a:pt x="10729" y="169"/>
                    </a:lnTo>
                    <a:lnTo>
                      <a:pt x="11405" y="85"/>
                    </a:lnTo>
                    <a:lnTo>
                      <a:pt x="12038" y="0"/>
                    </a:lnTo>
                    <a:lnTo>
                      <a:pt x="12672" y="0"/>
                    </a:lnTo>
                    <a:lnTo>
                      <a:pt x="12672" y="0"/>
                    </a:lnTo>
                    <a:lnTo>
                      <a:pt x="13348" y="0"/>
                    </a:lnTo>
                    <a:lnTo>
                      <a:pt x="13981" y="85"/>
                    </a:lnTo>
                    <a:lnTo>
                      <a:pt x="14615" y="169"/>
                    </a:lnTo>
                    <a:lnTo>
                      <a:pt x="15249" y="254"/>
                    </a:lnTo>
                    <a:lnTo>
                      <a:pt x="15840" y="423"/>
                    </a:lnTo>
                    <a:lnTo>
                      <a:pt x="16473" y="592"/>
                    </a:lnTo>
                    <a:lnTo>
                      <a:pt x="17065" y="761"/>
                    </a:lnTo>
                    <a:lnTo>
                      <a:pt x="17614" y="1014"/>
                    </a:lnTo>
                    <a:lnTo>
                      <a:pt x="18205" y="1267"/>
                    </a:lnTo>
                    <a:lnTo>
                      <a:pt x="18712" y="1521"/>
                    </a:lnTo>
                    <a:lnTo>
                      <a:pt x="19261" y="1859"/>
                    </a:lnTo>
                    <a:lnTo>
                      <a:pt x="19768" y="2154"/>
                    </a:lnTo>
                    <a:lnTo>
                      <a:pt x="20275" y="2535"/>
                    </a:lnTo>
                    <a:lnTo>
                      <a:pt x="20740" y="2915"/>
                    </a:lnTo>
                    <a:lnTo>
                      <a:pt x="21204" y="3295"/>
                    </a:lnTo>
                    <a:lnTo>
                      <a:pt x="21669" y="3717"/>
                    </a:lnTo>
                    <a:lnTo>
                      <a:pt x="22091" y="4182"/>
                    </a:lnTo>
                    <a:lnTo>
                      <a:pt x="22471" y="4604"/>
                    </a:lnTo>
                    <a:lnTo>
                      <a:pt x="22852" y="5111"/>
                    </a:lnTo>
                    <a:lnTo>
                      <a:pt x="23190" y="5618"/>
                    </a:lnTo>
                    <a:lnTo>
                      <a:pt x="23527" y="6125"/>
                    </a:lnTo>
                    <a:lnTo>
                      <a:pt x="23823" y="6632"/>
                    </a:lnTo>
                    <a:lnTo>
                      <a:pt x="24119" y="7181"/>
                    </a:lnTo>
                    <a:lnTo>
                      <a:pt x="24372" y="7772"/>
                    </a:lnTo>
                    <a:lnTo>
                      <a:pt x="24583" y="8321"/>
                    </a:lnTo>
                    <a:lnTo>
                      <a:pt x="24795" y="8913"/>
                    </a:lnTo>
                    <a:lnTo>
                      <a:pt x="24964" y="9504"/>
                    </a:lnTo>
                    <a:lnTo>
                      <a:pt x="25133" y="10138"/>
                    </a:lnTo>
                    <a:lnTo>
                      <a:pt x="25217" y="10771"/>
                    </a:lnTo>
                    <a:lnTo>
                      <a:pt x="25302" y="11405"/>
                    </a:lnTo>
                    <a:lnTo>
                      <a:pt x="25344" y="12038"/>
                    </a:lnTo>
                    <a:lnTo>
                      <a:pt x="25386" y="12714"/>
                    </a:lnTo>
                    <a:lnTo>
                      <a:pt x="25386" y="1271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46" name="Google Shape;346;p6"/>
          <p:cNvGrpSpPr/>
          <p:nvPr/>
        </p:nvGrpSpPr>
        <p:grpSpPr>
          <a:xfrm flipH="1">
            <a:off x="11351222" y="6146227"/>
            <a:ext cx="741556" cy="615605"/>
            <a:chOff x="238125" y="3218625"/>
            <a:chExt cx="217550" cy="180600"/>
          </a:xfrm>
        </p:grpSpPr>
        <p:sp>
          <p:nvSpPr>
            <p:cNvPr id="347" name="Google Shape;347;p6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620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8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1"/>
          </p:nvPr>
        </p:nvSpPr>
        <p:spPr>
          <a:xfrm>
            <a:off x="961000" y="1994484"/>
            <a:ext cx="6069600" cy="2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6" name="Google Shape;366;p7"/>
          <p:cNvSpPr>
            <a:spLocks noGrp="1"/>
          </p:cNvSpPr>
          <p:nvPr>
            <p:ph type="pic" idx="2"/>
          </p:nvPr>
        </p:nvSpPr>
        <p:spPr>
          <a:xfrm>
            <a:off x="7688271" y="1649084"/>
            <a:ext cx="3560000" cy="3560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67" name="Google Shape;367;p7"/>
          <p:cNvGrpSpPr/>
          <p:nvPr/>
        </p:nvGrpSpPr>
        <p:grpSpPr>
          <a:xfrm rot="5400000">
            <a:off x="-352352" y="352140"/>
            <a:ext cx="1404112" cy="699968"/>
            <a:chOff x="1087125" y="3519175"/>
            <a:chExt cx="2311930" cy="1152526"/>
          </a:xfrm>
        </p:grpSpPr>
        <p:sp>
          <p:nvSpPr>
            <p:cNvPr id="368" name="Google Shape;368;p7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9" name="Google Shape;389;p7"/>
          <p:cNvGrpSpPr/>
          <p:nvPr/>
        </p:nvGrpSpPr>
        <p:grpSpPr>
          <a:xfrm>
            <a:off x="10741232" y="6132565"/>
            <a:ext cx="1450765" cy="725483"/>
            <a:chOff x="8" y="-12"/>
            <a:chExt cx="2304753" cy="1152535"/>
          </a:xfrm>
        </p:grpSpPr>
        <p:grpSp>
          <p:nvGrpSpPr>
            <p:cNvPr id="390" name="Google Shape;390;p7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391" name="Google Shape;391;p7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7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401" name="Google Shape;401;p7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04" name="Google Shape;404;p7"/>
          <p:cNvGrpSpPr/>
          <p:nvPr/>
        </p:nvGrpSpPr>
        <p:grpSpPr>
          <a:xfrm rot="-5400000">
            <a:off x="11354291" y="196345"/>
            <a:ext cx="741556" cy="615605"/>
            <a:chOff x="238125" y="3218625"/>
            <a:chExt cx="217550" cy="180600"/>
          </a:xfrm>
        </p:grpSpPr>
        <p:sp>
          <p:nvSpPr>
            <p:cNvPr id="405" name="Google Shape;405;p7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1" name="Google Shape;421;p7"/>
          <p:cNvGrpSpPr/>
          <p:nvPr/>
        </p:nvGrpSpPr>
        <p:grpSpPr>
          <a:xfrm>
            <a:off x="108131" y="6146227"/>
            <a:ext cx="741556" cy="615605"/>
            <a:chOff x="238125" y="3218625"/>
            <a:chExt cx="217550" cy="180600"/>
          </a:xfrm>
        </p:grpSpPr>
        <p:sp>
          <p:nvSpPr>
            <p:cNvPr id="422" name="Google Shape;422;p7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8878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8"/>
          <p:cNvGrpSpPr/>
          <p:nvPr/>
        </p:nvGrpSpPr>
        <p:grpSpPr>
          <a:xfrm>
            <a:off x="4781283" y="5547191"/>
            <a:ext cx="2629436" cy="1310807"/>
            <a:chOff x="1087125" y="3519175"/>
            <a:chExt cx="2311930" cy="1152526"/>
          </a:xfrm>
        </p:grpSpPr>
        <p:sp>
          <p:nvSpPr>
            <p:cNvPr id="440" name="Google Shape;440;p8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1" name="Google Shape;461;p8"/>
          <p:cNvGrpSpPr/>
          <p:nvPr/>
        </p:nvGrpSpPr>
        <p:grpSpPr>
          <a:xfrm>
            <a:off x="11" y="-15"/>
            <a:ext cx="3073004" cy="1536713"/>
            <a:chOff x="8" y="-12"/>
            <a:chExt cx="2304753" cy="1152535"/>
          </a:xfrm>
        </p:grpSpPr>
        <p:grpSp>
          <p:nvGrpSpPr>
            <p:cNvPr id="462" name="Google Shape;462;p8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463" name="Google Shape;463;p8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2" name="Google Shape;472;p8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473" name="Google Shape;473;p8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76" name="Google Shape;476;p8"/>
          <p:cNvGrpSpPr/>
          <p:nvPr/>
        </p:nvGrpSpPr>
        <p:grpSpPr>
          <a:xfrm>
            <a:off x="9270100" y="-2"/>
            <a:ext cx="2916419" cy="1838243"/>
            <a:chOff x="6952575" y="-1"/>
            <a:chExt cx="2187314" cy="1378682"/>
          </a:xfrm>
        </p:grpSpPr>
        <p:grpSp>
          <p:nvGrpSpPr>
            <p:cNvPr id="477" name="Google Shape;477;p8"/>
            <p:cNvGrpSpPr/>
            <p:nvPr/>
          </p:nvGrpSpPr>
          <p:grpSpPr>
            <a:xfrm>
              <a:off x="8483650" y="-1"/>
              <a:ext cx="656239" cy="1378603"/>
              <a:chOff x="8102650" y="-1"/>
              <a:chExt cx="656239" cy="1378603"/>
            </a:xfrm>
          </p:grpSpPr>
          <p:sp>
            <p:nvSpPr>
              <p:cNvPr id="478" name="Google Shape;478;p8"/>
              <p:cNvSpPr/>
              <p:nvPr/>
            </p:nvSpPr>
            <p:spPr>
              <a:xfrm>
                <a:off x="8102650" y="-1"/>
                <a:ext cx="656239" cy="1378603"/>
              </a:xfrm>
              <a:custGeom>
                <a:avLst/>
                <a:gdLst/>
                <a:ahLst/>
                <a:cxnLst/>
                <a:rect l="l" t="t" r="r" b="b"/>
                <a:pathLst>
                  <a:path w="14658" h="30793" extrusionOk="0">
                    <a:moveTo>
                      <a:pt x="0" y="0"/>
                    </a:moveTo>
                    <a:lnTo>
                      <a:pt x="0" y="30792"/>
                    </a:lnTo>
                    <a:lnTo>
                      <a:pt x="14657" y="30792"/>
                    </a:lnTo>
                    <a:lnTo>
                      <a:pt x="146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8429790" y="-1"/>
                <a:ext cx="45" cy="1127085"/>
              </a:xfrm>
              <a:custGeom>
                <a:avLst/>
                <a:gdLst/>
                <a:ahLst/>
                <a:cxnLst/>
                <a:rect l="l" t="t" r="r" b="b"/>
                <a:pathLst>
                  <a:path w="1" h="25175" fill="none" extrusionOk="0">
                    <a:moveTo>
                      <a:pt x="1" y="0"/>
                    </a:moveTo>
                    <a:lnTo>
                      <a:pt x="1" y="25175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80" name="Google Shape;480;p8"/>
            <p:cNvGrpSpPr/>
            <p:nvPr/>
          </p:nvGrpSpPr>
          <p:grpSpPr>
            <a:xfrm>
              <a:off x="6952575" y="103"/>
              <a:ext cx="1378578" cy="1378578"/>
              <a:chOff x="2134675" y="2024325"/>
              <a:chExt cx="634675" cy="634675"/>
            </a:xfrm>
          </p:grpSpPr>
          <p:sp>
            <p:nvSpPr>
              <p:cNvPr id="481" name="Google Shape;481;p8"/>
              <p:cNvSpPr/>
              <p:nvPr/>
            </p:nvSpPr>
            <p:spPr>
              <a:xfrm>
                <a:off x="2134675" y="2024325"/>
                <a:ext cx="634675" cy="634675"/>
              </a:xfrm>
              <a:custGeom>
                <a:avLst/>
                <a:gdLst/>
                <a:ahLst/>
                <a:cxnLst/>
                <a:rect l="l" t="t" r="r" b="b"/>
                <a:pathLst>
                  <a:path w="25387" h="25387" fill="none" extrusionOk="0">
                    <a:moveTo>
                      <a:pt x="25386" y="12714"/>
                    </a:moveTo>
                    <a:lnTo>
                      <a:pt x="25386" y="12714"/>
                    </a:lnTo>
                    <a:lnTo>
                      <a:pt x="25344" y="13348"/>
                    </a:lnTo>
                    <a:lnTo>
                      <a:pt x="25302" y="13981"/>
                    </a:lnTo>
                    <a:lnTo>
                      <a:pt x="25217" y="14615"/>
                    </a:lnTo>
                    <a:lnTo>
                      <a:pt x="25133" y="15249"/>
                    </a:lnTo>
                    <a:lnTo>
                      <a:pt x="24964" y="15882"/>
                    </a:lnTo>
                    <a:lnTo>
                      <a:pt x="24795" y="16474"/>
                    </a:lnTo>
                    <a:lnTo>
                      <a:pt x="24583" y="17065"/>
                    </a:lnTo>
                    <a:lnTo>
                      <a:pt x="24372" y="17656"/>
                    </a:lnTo>
                    <a:lnTo>
                      <a:pt x="24119" y="18205"/>
                    </a:lnTo>
                    <a:lnTo>
                      <a:pt x="23823" y="18754"/>
                    </a:lnTo>
                    <a:lnTo>
                      <a:pt x="23527" y="19261"/>
                    </a:lnTo>
                    <a:lnTo>
                      <a:pt x="23190" y="19810"/>
                    </a:lnTo>
                    <a:lnTo>
                      <a:pt x="22852" y="20275"/>
                    </a:lnTo>
                    <a:lnTo>
                      <a:pt x="22471" y="20782"/>
                    </a:lnTo>
                    <a:lnTo>
                      <a:pt x="22091" y="21247"/>
                    </a:lnTo>
                    <a:lnTo>
                      <a:pt x="21669" y="21669"/>
                    </a:lnTo>
                    <a:lnTo>
                      <a:pt x="21204" y="22091"/>
                    </a:lnTo>
                    <a:lnTo>
                      <a:pt x="20740" y="22472"/>
                    </a:lnTo>
                    <a:lnTo>
                      <a:pt x="20275" y="22852"/>
                    </a:lnTo>
                    <a:lnTo>
                      <a:pt x="19768" y="23232"/>
                    </a:lnTo>
                    <a:lnTo>
                      <a:pt x="19261" y="23570"/>
                    </a:lnTo>
                    <a:lnTo>
                      <a:pt x="18712" y="23865"/>
                    </a:lnTo>
                    <a:lnTo>
                      <a:pt x="18205" y="24119"/>
                    </a:lnTo>
                    <a:lnTo>
                      <a:pt x="17614" y="24372"/>
                    </a:lnTo>
                    <a:lnTo>
                      <a:pt x="17065" y="24626"/>
                    </a:lnTo>
                    <a:lnTo>
                      <a:pt x="16473" y="24837"/>
                    </a:lnTo>
                    <a:lnTo>
                      <a:pt x="15840" y="25006"/>
                    </a:lnTo>
                    <a:lnTo>
                      <a:pt x="15249" y="25133"/>
                    </a:lnTo>
                    <a:lnTo>
                      <a:pt x="14615" y="25259"/>
                    </a:lnTo>
                    <a:lnTo>
                      <a:pt x="13981" y="25344"/>
                    </a:lnTo>
                    <a:lnTo>
                      <a:pt x="13348" y="25386"/>
                    </a:lnTo>
                    <a:lnTo>
                      <a:pt x="12672" y="25386"/>
                    </a:lnTo>
                    <a:lnTo>
                      <a:pt x="12672" y="25386"/>
                    </a:lnTo>
                    <a:lnTo>
                      <a:pt x="12038" y="25386"/>
                    </a:lnTo>
                    <a:lnTo>
                      <a:pt x="11405" y="25344"/>
                    </a:lnTo>
                    <a:lnTo>
                      <a:pt x="10729" y="25259"/>
                    </a:lnTo>
                    <a:lnTo>
                      <a:pt x="10138" y="25133"/>
                    </a:lnTo>
                    <a:lnTo>
                      <a:pt x="9504" y="25006"/>
                    </a:lnTo>
                    <a:lnTo>
                      <a:pt x="8913" y="24837"/>
                    </a:lnTo>
                    <a:lnTo>
                      <a:pt x="8321" y="24626"/>
                    </a:lnTo>
                    <a:lnTo>
                      <a:pt x="7730" y="24372"/>
                    </a:lnTo>
                    <a:lnTo>
                      <a:pt x="7181" y="24119"/>
                    </a:lnTo>
                    <a:lnTo>
                      <a:pt x="6632" y="23865"/>
                    </a:lnTo>
                    <a:lnTo>
                      <a:pt x="6083" y="23570"/>
                    </a:lnTo>
                    <a:lnTo>
                      <a:pt x="5576" y="23232"/>
                    </a:lnTo>
                    <a:lnTo>
                      <a:pt x="5069" y="22852"/>
                    </a:lnTo>
                    <a:lnTo>
                      <a:pt x="4604" y="22472"/>
                    </a:lnTo>
                    <a:lnTo>
                      <a:pt x="4140" y="22091"/>
                    </a:lnTo>
                    <a:lnTo>
                      <a:pt x="3717" y="21669"/>
                    </a:lnTo>
                    <a:lnTo>
                      <a:pt x="3295" y="21247"/>
                    </a:lnTo>
                    <a:lnTo>
                      <a:pt x="2872" y="20782"/>
                    </a:lnTo>
                    <a:lnTo>
                      <a:pt x="2492" y="20275"/>
                    </a:lnTo>
                    <a:lnTo>
                      <a:pt x="2154" y="19810"/>
                    </a:lnTo>
                    <a:lnTo>
                      <a:pt x="1816" y="19261"/>
                    </a:lnTo>
                    <a:lnTo>
                      <a:pt x="1521" y="18754"/>
                    </a:lnTo>
                    <a:lnTo>
                      <a:pt x="1225" y="18205"/>
                    </a:lnTo>
                    <a:lnTo>
                      <a:pt x="972" y="17656"/>
                    </a:lnTo>
                    <a:lnTo>
                      <a:pt x="760" y="17065"/>
                    </a:lnTo>
                    <a:lnTo>
                      <a:pt x="549" y="16474"/>
                    </a:lnTo>
                    <a:lnTo>
                      <a:pt x="380" y="15882"/>
                    </a:lnTo>
                    <a:lnTo>
                      <a:pt x="254" y="15249"/>
                    </a:lnTo>
                    <a:lnTo>
                      <a:pt x="127" y="14615"/>
                    </a:lnTo>
                    <a:lnTo>
                      <a:pt x="42" y="13981"/>
                    </a:lnTo>
                    <a:lnTo>
                      <a:pt x="0" y="13348"/>
                    </a:lnTo>
                    <a:lnTo>
                      <a:pt x="0" y="12714"/>
                    </a:lnTo>
                    <a:lnTo>
                      <a:pt x="0" y="12714"/>
                    </a:lnTo>
                    <a:lnTo>
                      <a:pt x="0" y="12038"/>
                    </a:lnTo>
                    <a:lnTo>
                      <a:pt x="42" y="11405"/>
                    </a:lnTo>
                    <a:lnTo>
                      <a:pt x="127" y="10771"/>
                    </a:lnTo>
                    <a:lnTo>
                      <a:pt x="254" y="10138"/>
                    </a:lnTo>
                    <a:lnTo>
                      <a:pt x="380" y="9504"/>
                    </a:lnTo>
                    <a:lnTo>
                      <a:pt x="549" y="8913"/>
                    </a:lnTo>
                    <a:lnTo>
                      <a:pt x="760" y="8321"/>
                    </a:lnTo>
                    <a:lnTo>
                      <a:pt x="972" y="7772"/>
                    </a:lnTo>
                    <a:lnTo>
                      <a:pt x="1225" y="7181"/>
                    </a:lnTo>
                    <a:lnTo>
                      <a:pt x="1521" y="6632"/>
                    </a:lnTo>
                    <a:lnTo>
                      <a:pt x="1816" y="6125"/>
                    </a:lnTo>
                    <a:lnTo>
                      <a:pt x="2154" y="5618"/>
                    </a:lnTo>
                    <a:lnTo>
                      <a:pt x="2492" y="5111"/>
                    </a:lnTo>
                    <a:lnTo>
                      <a:pt x="2872" y="4604"/>
                    </a:lnTo>
                    <a:lnTo>
                      <a:pt x="3295" y="4182"/>
                    </a:lnTo>
                    <a:lnTo>
                      <a:pt x="3717" y="3717"/>
                    </a:lnTo>
                    <a:lnTo>
                      <a:pt x="4140" y="3295"/>
                    </a:lnTo>
                    <a:lnTo>
                      <a:pt x="4604" y="2915"/>
                    </a:lnTo>
                    <a:lnTo>
                      <a:pt x="5069" y="2535"/>
                    </a:lnTo>
                    <a:lnTo>
                      <a:pt x="5576" y="2154"/>
                    </a:lnTo>
                    <a:lnTo>
                      <a:pt x="6083" y="1859"/>
                    </a:lnTo>
                    <a:lnTo>
                      <a:pt x="6632" y="1521"/>
                    </a:lnTo>
                    <a:lnTo>
                      <a:pt x="7181" y="1267"/>
                    </a:lnTo>
                    <a:lnTo>
                      <a:pt x="7730" y="1014"/>
                    </a:lnTo>
                    <a:lnTo>
                      <a:pt x="8321" y="761"/>
                    </a:lnTo>
                    <a:lnTo>
                      <a:pt x="8913" y="592"/>
                    </a:lnTo>
                    <a:lnTo>
                      <a:pt x="9504" y="423"/>
                    </a:lnTo>
                    <a:lnTo>
                      <a:pt x="10138" y="254"/>
                    </a:lnTo>
                    <a:lnTo>
                      <a:pt x="10729" y="169"/>
                    </a:lnTo>
                    <a:lnTo>
                      <a:pt x="11405" y="85"/>
                    </a:lnTo>
                    <a:lnTo>
                      <a:pt x="12038" y="0"/>
                    </a:lnTo>
                    <a:lnTo>
                      <a:pt x="12672" y="0"/>
                    </a:lnTo>
                    <a:lnTo>
                      <a:pt x="12672" y="0"/>
                    </a:lnTo>
                    <a:lnTo>
                      <a:pt x="13348" y="0"/>
                    </a:lnTo>
                    <a:lnTo>
                      <a:pt x="13981" y="85"/>
                    </a:lnTo>
                    <a:lnTo>
                      <a:pt x="14615" y="169"/>
                    </a:lnTo>
                    <a:lnTo>
                      <a:pt x="15249" y="254"/>
                    </a:lnTo>
                    <a:lnTo>
                      <a:pt x="15840" y="423"/>
                    </a:lnTo>
                    <a:lnTo>
                      <a:pt x="16473" y="592"/>
                    </a:lnTo>
                    <a:lnTo>
                      <a:pt x="17065" y="761"/>
                    </a:lnTo>
                    <a:lnTo>
                      <a:pt x="17614" y="1014"/>
                    </a:lnTo>
                    <a:lnTo>
                      <a:pt x="18205" y="1267"/>
                    </a:lnTo>
                    <a:lnTo>
                      <a:pt x="18712" y="1521"/>
                    </a:lnTo>
                    <a:lnTo>
                      <a:pt x="19261" y="1859"/>
                    </a:lnTo>
                    <a:lnTo>
                      <a:pt x="19768" y="2154"/>
                    </a:lnTo>
                    <a:lnTo>
                      <a:pt x="20275" y="2535"/>
                    </a:lnTo>
                    <a:lnTo>
                      <a:pt x="20740" y="2915"/>
                    </a:lnTo>
                    <a:lnTo>
                      <a:pt x="21204" y="3295"/>
                    </a:lnTo>
                    <a:lnTo>
                      <a:pt x="21669" y="3717"/>
                    </a:lnTo>
                    <a:lnTo>
                      <a:pt x="22091" y="4182"/>
                    </a:lnTo>
                    <a:lnTo>
                      <a:pt x="22471" y="4604"/>
                    </a:lnTo>
                    <a:lnTo>
                      <a:pt x="22852" y="5111"/>
                    </a:lnTo>
                    <a:lnTo>
                      <a:pt x="23190" y="5618"/>
                    </a:lnTo>
                    <a:lnTo>
                      <a:pt x="23527" y="6125"/>
                    </a:lnTo>
                    <a:lnTo>
                      <a:pt x="23823" y="6632"/>
                    </a:lnTo>
                    <a:lnTo>
                      <a:pt x="24119" y="7181"/>
                    </a:lnTo>
                    <a:lnTo>
                      <a:pt x="24372" y="7772"/>
                    </a:lnTo>
                    <a:lnTo>
                      <a:pt x="24583" y="8321"/>
                    </a:lnTo>
                    <a:lnTo>
                      <a:pt x="24795" y="8913"/>
                    </a:lnTo>
                    <a:lnTo>
                      <a:pt x="24964" y="9504"/>
                    </a:lnTo>
                    <a:lnTo>
                      <a:pt x="25133" y="10138"/>
                    </a:lnTo>
                    <a:lnTo>
                      <a:pt x="25217" y="10771"/>
                    </a:lnTo>
                    <a:lnTo>
                      <a:pt x="25302" y="11405"/>
                    </a:lnTo>
                    <a:lnTo>
                      <a:pt x="25344" y="12038"/>
                    </a:lnTo>
                    <a:lnTo>
                      <a:pt x="25386" y="12714"/>
                    </a:lnTo>
                    <a:lnTo>
                      <a:pt x="25386" y="1271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2183250" y="2072900"/>
                <a:ext cx="537500" cy="5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0" h="21501" fill="none" extrusionOk="0">
                    <a:moveTo>
                      <a:pt x="10729" y="0"/>
                    </a:moveTo>
                    <a:lnTo>
                      <a:pt x="10729" y="0"/>
                    </a:lnTo>
                    <a:lnTo>
                      <a:pt x="11278" y="0"/>
                    </a:lnTo>
                    <a:lnTo>
                      <a:pt x="11827" y="42"/>
                    </a:lnTo>
                    <a:lnTo>
                      <a:pt x="12376" y="127"/>
                    </a:lnTo>
                    <a:lnTo>
                      <a:pt x="12925" y="211"/>
                    </a:lnTo>
                    <a:lnTo>
                      <a:pt x="13432" y="338"/>
                    </a:lnTo>
                    <a:lnTo>
                      <a:pt x="13939" y="507"/>
                    </a:lnTo>
                    <a:lnTo>
                      <a:pt x="14446" y="676"/>
                    </a:lnTo>
                    <a:lnTo>
                      <a:pt x="14911" y="845"/>
                    </a:lnTo>
                    <a:lnTo>
                      <a:pt x="15418" y="1056"/>
                    </a:lnTo>
                    <a:lnTo>
                      <a:pt x="15882" y="1310"/>
                    </a:lnTo>
                    <a:lnTo>
                      <a:pt x="16769" y="1859"/>
                    </a:lnTo>
                    <a:lnTo>
                      <a:pt x="17572" y="2450"/>
                    </a:lnTo>
                    <a:lnTo>
                      <a:pt x="18332" y="3168"/>
                    </a:lnTo>
                    <a:lnTo>
                      <a:pt x="19050" y="3928"/>
                    </a:lnTo>
                    <a:lnTo>
                      <a:pt x="19641" y="4731"/>
                    </a:lnTo>
                    <a:lnTo>
                      <a:pt x="20191" y="5618"/>
                    </a:lnTo>
                    <a:lnTo>
                      <a:pt x="20444" y="6083"/>
                    </a:lnTo>
                    <a:lnTo>
                      <a:pt x="20655" y="6590"/>
                    </a:lnTo>
                    <a:lnTo>
                      <a:pt x="20824" y="7054"/>
                    </a:lnTo>
                    <a:lnTo>
                      <a:pt x="20993" y="7561"/>
                    </a:lnTo>
                    <a:lnTo>
                      <a:pt x="21162" y="8068"/>
                    </a:lnTo>
                    <a:lnTo>
                      <a:pt x="21289" y="8575"/>
                    </a:lnTo>
                    <a:lnTo>
                      <a:pt x="21373" y="9124"/>
                    </a:lnTo>
                    <a:lnTo>
                      <a:pt x="21416" y="9673"/>
                    </a:lnTo>
                    <a:lnTo>
                      <a:pt x="21458" y="10180"/>
                    </a:lnTo>
                    <a:lnTo>
                      <a:pt x="21500" y="10771"/>
                    </a:lnTo>
                    <a:lnTo>
                      <a:pt x="21500" y="10771"/>
                    </a:lnTo>
                    <a:lnTo>
                      <a:pt x="21458" y="11320"/>
                    </a:lnTo>
                    <a:lnTo>
                      <a:pt x="21416" y="11869"/>
                    </a:lnTo>
                    <a:lnTo>
                      <a:pt x="21373" y="12376"/>
                    </a:lnTo>
                    <a:lnTo>
                      <a:pt x="21289" y="12925"/>
                    </a:lnTo>
                    <a:lnTo>
                      <a:pt x="21162" y="13432"/>
                    </a:lnTo>
                    <a:lnTo>
                      <a:pt x="20993" y="13939"/>
                    </a:lnTo>
                    <a:lnTo>
                      <a:pt x="20824" y="14446"/>
                    </a:lnTo>
                    <a:lnTo>
                      <a:pt x="20655" y="14953"/>
                    </a:lnTo>
                    <a:lnTo>
                      <a:pt x="20444" y="15418"/>
                    </a:lnTo>
                    <a:lnTo>
                      <a:pt x="20191" y="15882"/>
                    </a:lnTo>
                    <a:lnTo>
                      <a:pt x="19641" y="16769"/>
                    </a:lnTo>
                    <a:lnTo>
                      <a:pt x="19050" y="17572"/>
                    </a:lnTo>
                    <a:lnTo>
                      <a:pt x="18332" y="18332"/>
                    </a:lnTo>
                    <a:lnTo>
                      <a:pt x="17572" y="19050"/>
                    </a:lnTo>
                    <a:lnTo>
                      <a:pt x="16769" y="19684"/>
                    </a:lnTo>
                    <a:lnTo>
                      <a:pt x="15882" y="20191"/>
                    </a:lnTo>
                    <a:lnTo>
                      <a:pt x="15418" y="20444"/>
                    </a:lnTo>
                    <a:lnTo>
                      <a:pt x="14911" y="20655"/>
                    </a:lnTo>
                    <a:lnTo>
                      <a:pt x="14446" y="20866"/>
                    </a:lnTo>
                    <a:lnTo>
                      <a:pt x="13939" y="21035"/>
                    </a:lnTo>
                    <a:lnTo>
                      <a:pt x="13432" y="21162"/>
                    </a:lnTo>
                    <a:lnTo>
                      <a:pt x="12925" y="21289"/>
                    </a:lnTo>
                    <a:lnTo>
                      <a:pt x="12376" y="21373"/>
                    </a:lnTo>
                    <a:lnTo>
                      <a:pt x="11827" y="21458"/>
                    </a:lnTo>
                    <a:lnTo>
                      <a:pt x="11278" y="21500"/>
                    </a:lnTo>
                    <a:lnTo>
                      <a:pt x="10729" y="21500"/>
                    </a:lnTo>
                    <a:lnTo>
                      <a:pt x="10729" y="21500"/>
                    </a:lnTo>
                    <a:lnTo>
                      <a:pt x="10180" y="21500"/>
                    </a:lnTo>
                    <a:lnTo>
                      <a:pt x="9631" y="21458"/>
                    </a:lnTo>
                    <a:lnTo>
                      <a:pt x="9082" y="21373"/>
                    </a:lnTo>
                    <a:lnTo>
                      <a:pt x="8575" y="21289"/>
                    </a:lnTo>
                    <a:lnTo>
                      <a:pt x="8068" y="21162"/>
                    </a:lnTo>
                    <a:lnTo>
                      <a:pt x="7561" y="21035"/>
                    </a:lnTo>
                    <a:lnTo>
                      <a:pt x="7054" y="20866"/>
                    </a:lnTo>
                    <a:lnTo>
                      <a:pt x="6547" y="20655"/>
                    </a:lnTo>
                    <a:lnTo>
                      <a:pt x="6083" y="20444"/>
                    </a:lnTo>
                    <a:lnTo>
                      <a:pt x="5618" y="20191"/>
                    </a:lnTo>
                    <a:lnTo>
                      <a:pt x="4731" y="19684"/>
                    </a:lnTo>
                    <a:lnTo>
                      <a:pt x="3886" y="19050"/>
                    </a:lnTo>
                    <a:lnTo>
                      <a:pt x="3126" y="18332"/>
                    </a:lnTo>
                    <a:lnTo>
                      <a:pt x="2450" y="17572"/>
                    </a:lnTo>
                    <a:lnTo>
                      <a:pt x="1816" y="16769"/>
                    </a:lnTo>
                    <a:lnTo>
                      <a:pt x="1267" y="15882"/>
                    </a:lnTo>
                    <a:lnTo>
                      <a:pt x="1056" y="15418"/>
                    </a:lnTo>
                    <a:lnTo>
                      <a:pt x="845" y="14953"/>
                    </a:lnTo>
                    <a:lnTo>
                      <a:pt x="634" y="14446"/>
                    </a:lnTo>
                    <a:lnTo>
                      <a:pt x="465" y="13939"/>
                    </a:lnTo>
                    <a:lnTo>
                      <a:pt x="338" y="13432"/>
                    </a:lnTo>
                    <a:lnTo>
                      <a:pt x="211" y="12925"/>
                    </a:lnTo>
                    <a:lnTo>
                      <a:pt x="127" y="12376"/>
                    </a:lnTo>
                    <a:lnTo>
                      <a:pt x="42" y="11869"/>
                    </a:lnTo>
                    <a:lnTo>
                      <a:pt x="0" y="11320"/>
                    </a:lnTo>
                    <a:lnTo>
                      <a:pt x="0" y="10771"/>
                    </a:lnTo>
                    <a:lnTo>
                      <a:pt x="0" y="10771"/>
                    </a:lnTo>
                    <a:lnTo>
                      <a:pt x="0" y="10180"/>
                    </a:lnTo>
                    <a:lnTo>
                      <a:pt x="42" y="9673"/>
                    </a:lnTo>
                    <a:lnTo>
                      <a:pt x="127" y="9124"/>
                    </a:lnTo>
                    <a:lnTo>
                      <a:pt x="211" y="8575"/>
                    </a:lnTo>
                    <a:lnTo>
                      <a:pt x="338" y="8068"/>
                    </a:lnTo>
                    <a:lnTo>
                      <a:pt x="465" y="7561"/>
                    </a:lnTo>
                    <a:lnTo>
                      <a:pt x="634" y="7054"/>
                    </a:lnTo>
                    <a:lnTo>
                      <a:pt x="845" y="6590"/>
                    </a:lnTo>
                    <a:lnTo>
                      <a:pt x="1056" y="6083"/>
                    </a:lnTo>
                    <a:lnTo>
                      <a:pt x="1267" y="5618"/>
                    </a:lnTo>
                    <a:lnTo>
                      <a:pt x="1816" y="4731"/>
                    </a:lnTo>
                    <a:lnTo>
                      <a:pt x="2450" y="3928"/>
                    </a:lnTo>
                    <a:lnTo>
                      <a:pt x="3126" y="3168"/>
                    </a:lnTo>
                    <a:lnTo>
                      <a:pt x="3886" y="2450"/>
                    </a:lnTo>
                    <a:lnTo>
                      <a:pt x="4731" y="1859"/>
                    </a:lnTo>
                    <a:lnTo>
                      <a:pt x="5618" y="1310"/>
                    </a:lnTo>
                    <a:lnTo>
                      <a:pt x="6083" y="1056"/>
                    </a:lnTo>
                    <a:lnTo>
                      <a:pt x="6547" y="845"/>
                    </a:lnTo>
                    <a:lnTo>
                      <a:pt x="7054" y="676"/>
                    </a:lnTo>
                    <a:lnTo>
                      <a:pt x="7561" y="507"/>
                    </a:lnTo>
                    <a:lnTo>
                      <a:pt x="8068" y="338"/>
                    </a:lnTo>
                    <a:lnTo>
                      <a:pt x="8575" y="211"/>
                    </a:lnTo>
                    <a:lnTo>
                      <a:pt x="9082" y="127"/>
                    </a:lnTo>
                    <a:lnTo>
                      <a:pt x="9631" y="42"/>
                    </a:lnTo>
                    <a:lnTo>
                      <a:pt x="10180" y="0"/>
                    </a:lnTo>
                    <a:lnTo>
                      <a:pt x="10729" y="0"/>
                    </a:lnTo>
                    <a:lnTo>
                      <a:pt x="107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2231825" y="2121475"/>
                <a:ext cx="440350" cy="440350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7614" fill="none" extrusionOk="0">
                    <a:moveTo>
                      <a:pt x="8786" y="0"/>
                    </a:moveTo>
                    <a:lnTo>
                      <a:pt x="8786" y="0"/>
                    </a:lnTo>
                    <a:lnTo>
                      <a:pt x="9715" y="42"/>
                    </a:lnTo>
                    <a:lnTo>
                      <a:pt x="10560" y="169"/>
                    </a:lnTo>
                    <a:lnTo>
                      <a:pt x="11405" y="380"/>
                    </a:lnTo>
                    <a:lnTo>
                      <a:pt x="12207" y="676"/>
                    </a:lnTo>
                    <a:lnTo>
                      <a:pt x="13010" y="1056"/>
                    </a:lnTo>
                    <a:lnTo>
                      <a:pt x="13728" y="1521"/>
                    </a:lnTo>
                    <a:lnTo>
                      <a:pt x="14404" y="2028"/>
                    </a:lnTo>
                    <a:lnTo>
                      <a:pt x="15037" y="2577"/>
                    </a:lnTo>
                    <a:lnTo>
                      <a:pt x="15586" y="3210"/>
                    </a:lnTo>
                    <a:lnTo>
                      <a:pt x="16093" y="3886"/>
                    </a:lnTo>
                    <a:lnTo>
                      <a:pt x="16558" y="4604"/>
                    </a:lnTo>
                    <a:lnTo>
                      <a:pt x="16896" y="5365"/>
                    </a:lnTo>
                    <a:lnTo>
                      <a:pt x="17192" y="6209"/>
                    </a:lnTo>
                    <a:lnTo>
                      <a:pt x="17403" y="7054"/>
                    </a:lnTo>
                    <a:lnTo>
                      <a:pt x="17572" y="7899"/>
                    </a:lnTo>
                    <a:lnTo>
                      <a:pt x="17614" y="8828"/>
                    </a:lnTo>
                    <a:lnTo>
                      <a:pt x="17614" y="8828"/>
                    </a:lnTo>
                    <a:lnTo>
                      <a:pt x="17572" y="9715"/>
                    </a:lnTo>
                    <a:lnTo>
                      <a:pt x="17403" y="10602"/>
                    </a:lnTo>
                    <a:lnTo>
                      <a:pt x="17192" y="11447"/>
                    </a:lnTo>
                    <a:lnTo>
                      <a:pt x="16896" y="12250"/>
                    </a:lnTo>
                    <a:lnTo>
                      <a:pt x="16558" y="13010"/>
                    </a:lnTo>
                    <a:lnTo>
                      <a:pt x="16093" y="13728"/>
                    </a:lnTo>
                    <a:lnTo>
                      <a:pt x="15586" y="14404"/>
                    </a:lnTo>
                    <a:lnTo>
                      <a:pt x="15037" y="15037"/>
                    </a:lnTo>
                    <a:lnTo>
                      <a:pt x="14404" y="15587"/>
                    </a:lnTo>
                    <a:lnTo>
                      <a:pt x="13728" y="16093"/>
                    </a:lnTo>
                    <a:lnTo>
                      <a:pt x="13010" y="16558"/>
                    </a:lnTo>
                    <a:lnTo>
                      <a:pt x="12207" y="16938"/>
                    </a:lnTo>
                    <a:lnTo>
                      <a:pt x="11405" y="17234"/>
                    </a:lnTo>
                    <a:lnTo>
                      <a:pt x="10560" y="17445"/>
                    </a:lnTo>
                    <a:lnTo>
                      <a:pt x="9715" y="17572"/>
                    </a:lnTo>
                    <a:lnTo>
                      <a:pt x="8786" y="17614"/>
                    </a:lnTo>
                    <a:lnTo>
                      <a:pt x="8786" y="17614"/>
                    </a:lnTo>
                    <a:lnTo>
                      <a:pt x="7899" y="17572"/>
                    </a:lnTo>
                    <a:lnTo>
                      <a:pt x="7012" y="17445"/>
                    </a:lnTo>
                    <a:lnTo>
                      <a:pt x="6167" y="17234"/>
                    </a:lnTo>
                    <a:lnTo>
                      <a:pt x="5365" y="16938"/>
                    </a:lnTo>
                    <a:lnTo>
                      <a:pt x="4604" y="16558"/>
                    </a:lnTo>
                    <a:lnTo>
                      <a:pt x="3886" y="16093"/>
                    </a:lnTo>
                    <a:lnTo>
                      <a:pt x="3210" y="15587"/>
                    </a:lnTo>
                    <a:lnTo>
                      <a:pt x="2577" y="15037"/>
                    </a:lnTo>
                    <a:lnTo>
                      <a:pt x="1985" y="14404"/>
                    </a:lnTo>
                    <a:lnTo>
                      <a:pt x="1479" y="13728"/>
                    </a:lnTo>
                    <a:lnTo>
                      <a:pt x="1056" y="13010"/>
                    </a:lnTo>
                    <a:lnTo>
                      <a:pt x="676" y="12250"/>
                    </a:lnTo>
                    <a:lnTo>
                      <a:pt x="380" y="11447"/>
                    </a:lnTo>
                    <a:lnTo>
                      <a:pt x="169" y="10602"/>
                    </a:lnTo>
                    <a:lnTo>
                      <a:pt x="42" y="9715"/>
                    </a:lnTo>
                    <a:lnTo>
                      <a:pt x="0" y="8828"/>
                    </a:lnTo>
                    <a:lnTo>
                      <a:pt x="0" y="8828"/>
                    </a:lnTo>
                    <a:lnTo>
                      <a:pt x="42" y="7899"/>
                    </a:lnTo>
                    <a:lnTo>
                      <a:pt x="169" y="7054"/>
                    </a:lnTo>
                    <a:lnTo>
                      <a:pt x="380" y="6209"/>
                    </a:lnTo>
                    <a:lnTo>
                      <a:pt x="676" y="5365"/>
                    </a:lnTo>
                    <a:lnTo>
                      <a:pt x="1056" y="4604"/>
                    </a:lnTo>
                    <a:lnTo>
                      <a:pt x="1479" y="3886"/>
                    </a:lnTo>
                    <a:lnTo>
                      <a:pt x="1985" y="3210"/>
                    </a:lnTo>
                    <a:lnTo>
                      <a:pt x="2577" y="2577"/>
                    </a:lnTo>
                    <a:lnTo>
                      <a:pt x="3210" y="2028"/>
                    </a:lnTo>
                    <a:lnTo>
                      <a:pt x="3886" y="1521"/>
                    </a:lnTo>
                    <a:lnTo>
                      <a:pt x="4604" y="1056"/>
                    </a:lnTo>
                    <a:lnTo>
                      <a:pt x="5365" y="676"/>
                    </a:lnTo>
                    <a:lnTo>
                      <a:pt x="6167" y="380"/>
                    </a:lnTo>
                    <a:lnTo>
                      <a:pt x="7012" y="169"/>
                    </a:lnTo>
                    <a:lnTo>
                      <a:pt x="7899" y="42"/>
                    </a:lnTo>
                    <a:lnTo>
                      <a:pt x="8786" y="0"/>
                    </a:lnTo>
                    <a:lnTo>
                      <a:pt x="8786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2280400" y="2170050"/>
                <a:ext cx="343200" cy="343200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fill="none" extrusionOk="0">
                    <a:moveTo>
                      <a:pt x="6843" y="0"/>
                    </a:moveTo>
                    <a:lnTo>
                      <a:pt x="6843" y="0"/>
                    </a:lnTo>
                    <a:lnTo>
                      <a:pt x="7561" y="42"/>
                    </a:lnTo>
                    <a:lnTo>
                      <a:pt x="8237" y="127"/>
                    </a:lnTo>
                    <a:lnTo>
                      <a:pt x="8913" y="296"/>
                    </a:lnTo>
                    <a:lnTo>
                      <a:pt x="9504" y="549"/>
                    </a:lnTo>
                    <a:lnTo>
                      <a:pt x="10138" y="845"/>
                    </a:lnTo>
                    <a:lnTo>
                      <a:pt x="10687" y="1183"/>
                    </a:lnTo>
                    <a:lnTo>
                      <a:pt x="11236" y="1563"/>
                    </a:lnTo>
                    <a:lnTo>
                      <a:pt x="11700" y="2028"/>
                    </a:lnTo>
                    <a:lnTo>
                      <a:pt x="12165" y="2492"/>
                    </a:lnTo>
                    <a:lnTo>
                      <a:pt x="12545" y="3041"/>
                    </a:lnTo>
                    <a:lnTo>
                      <a:pt x="12883" y="3591"/>
                    </a:lnTo>
                    <a:lnTo>
                      <a:pt x="13179" y="4182"/>
                    </a:lnTo>
                    <a:lnTo>
                      <a:pt x="13390" y="4816"/>
                    </a:lnTo>
                    <a:lnTo>
                      <a:pt x="13559" y="5491"/>
                    </a:lnTo>
                    <a:lnTo>
                      <a:pt x="13686" y="6167"/>
                    </a:lnTo>
                    <a:lnTo>
                      <a:pt x="13728" y="6885"/>
                    </a:lnTo>
                    <a:lnTo>
                      <a:pt x="13728" y="6885"/>
                    </a:lnTo>
                    <a:lnTo>
                      <a:pt x="13686" y="7561"/>
                    </a:lnTo>
                    <a:lnTo>
                      <a:pt x="13559" y="8237"/>
                    </a:lnTo>
                    <a:lnTo>
                      <a:pt x="13390" y="8913"/>
                    </a:lnTo>
                    <a:lnTo>
                      <a:pt x="13179" y="9546"/>
                    </a:lnTo>
                    <a:lnTo>
                      <a:pt x="12883" y="10138"/>
                    </a:lnTo>
                    <a:lnTo>
                      <a:pt x="12545" y="10687"/>
                    </a:lnTo>
                    <a:lnTo>
                      <a:pt x="12165" y="11236"/>
                    </a:lnTo>
                    <a:lnTo>
                      <a:pt x="11700" y="11701"/>
                    </a:lnTo>
                    <a:lnTo>
                      <a:pt x="11236" y="12165"/>
                    </a:lnTo>
                    <a:lnTo>
                      <a:pt x="10687" y="12545"/>
                    </a:lnTo>
                    <a:lnTo>
                      <a:pt x="10138" y="12883"/>
                    </a:lnTo>
                    <a:lnTo>
                      <a:pt x="9504" y="13179"/>
                    </a:lnTo>
                    <a:lnTo>
                      <a:pt x="8913" y="13432"/>
                    </a:lnTo>
                    <a:lnTo>
                      <a:pt x="8237" y="13601"/>
                    </a:lnTo>
                    <a:lnTo>
                      <a:pt x="7561" y="13686"/>
                    </a:lnTo>
                    <a:lnTo>
                      <a:pt x="6843" y="13728"/>
                    </a:lnTo>
                    <a:lnTo>
                      <a:pt x="6843" y="13728"/>
                    </a:lnTo>
                    <a:lnTo>
                      <a:pt x="6167" y="13686"/>
                    </a:lnTo>
                    <a:lnTo>
                      <a:pt x="5449" y="13601"/>
                    </a:lnTo>
                    <a:lnTo>
                      <a:pt x="4815" y="13432"/>
                    </a:lnTo>
                    <a:lnTo>
                      <a:pt x="4182" y="13179"/>
                    </a:lnTo>
                    <a:lnTo>
                      <a:pt x="3590" y="12883"/>
                    </a:lnTo>
                    <a:lnTo>
                      <a:pt x="2999" y="12545"/>
                    </a:lnTo>
                    <a:lnTo>
                      <a:pt x="2492" y="12165"/>
                    </a:lnTo>
                    <a:lnTo>
                      <a:pt x="1985" y="11701"/>
                    </a:lnTo>
                    <a:lnTo>
                      <a:pt x="1563" y="11236"/>
                    </a:lnTo>
                    <a:lnTo>
                      <a:pt x="1183" y="10687"/>
                    </a:lnTo>
                    <a:lnTo>
                      <a:pt x="803" y="10138"/>
                    </a:lnTo>
                    <a:lnTo>
                      <a:pt x="549" y="9546"/>
                    </a:lnTo>
                    <a:lnTo>
                      <a:pt x="296" y="8913"/>
                    </a:lnTo>
                    <a:lnTo>
                      <a:pt x="127" y="8237"/>
                    </a:lnTo>
                    <a:lnTo>
                      <a:pt x="42" y="7561"/>
                    </a:lnTo>
                    <a:lnTo>
                      <a:pt x="0" y="6885"/>
                    </a:lnTo>
                    <a:lnTo>
                      <a:pt x="0" y="6885"/>
                    </a:lnTo>
                    <a:lnTo>
                      <a:pt x="42" y="6167"/>
                    </a:lnTo>
                    <a:lnTo>
                      <a:pt x="127" y="5491"/>
                    </a:lnTo>
                    <a:lnTo>
                      <a:pt x="296" y="4816"/>
                    </a:lnTo>
                    <a:lnTo>
                      <a:pt x="549" y="4182"/>
                    </a:lnTo>
                    <a:lnTo>
                      <a:pt x="803" y="3591"/>
                    </a:lnTo>
                    <a:lnTo>
                      <a:pt x="1183" y="3041"/>
                    </a:lnTo>
                    <a:lnTo>
                      <a:pt x="1563" y="2492"/>
                    </a:lnTo>
                    <a:lnTo>
                      <a:pt x="1985" y="2028"/>
                    </a:lnTo>
                    <a:lnTo>
                      <a:pt x="2492" y="1563"/>
                    </a:lnTo>
                    <a:lnTo>
                      <a:pt x="2999" y="1183"/>
                    </a:lnTo>
                    <a:lnTo>
                      <a:pt x="3590" y="845"/>
                    </a:lnTo>
                    <a:lnTo>
                      <a:pt x="4182" y="549"/>
                    </a:lnTo>
                    <a:lnTo>
                      <a:pt x="4815" y="296"/>
                    </a:lnTo>
                    <a:lnTo>
                      <a:pt x="5449" y="127"/>
                    </a:lnTo>
                    <a:lnTo>
                      <a:pt x="6167" y="42"/>
                    </a:lnTo>
                    <a:lnTo>
                      <a:pt x="6843" y="0"/>
                    </a:lnTo>
                    <a:lnTo>
                      <a:pt x="684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2328975" y="2218625"/>
                <a:ext cx="246050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9842" fill="none" extrusionOk="0">
                    <a:moveTo>
                      <a:pt x="4900" y="0"/>
                    </a:moveTo>
                    <a:lnTo>
                      <a:pt x="4900" y="0"/>
                    </a:lnTo>
                    <a:lnTo>
                      <a:pt x="5407" y="42"/>
                    </a:lnTo>
                    <a:lnTo>
                      <a:pt x="5914" y="127"/>
                    </a:lnTo>
                    <a:lnTo>
                      <a:pt x="6378" y="211"/>
                    </a:lnTo>
                    <a:lnTo>
                      <a:pt x="6843" y="380"/>
                    </a:lnTo>
                    <a:lnTo>
                      <a:pt x="7265" y="592"/>
                    </a:lnTo>
                    <a:lnTo>
                      <a:pt x="7645" y="845"/>
                    </a:lnTo>
                    <a:lnTo>
                      <a:pt x="8026" y="1141"/>
                    </a:lnTo>
                    <a:lnTo>
                      <a:pt x="8406" y="1436"/>
                    </a:lnTo>
                    <a:lnTo>
                      <a:pt x="8701" y="1817"/>
                    </a:lnTo>
                    <a:lnTo>
                      <a:pt x="8997" y="2154"/>
                    </a:lnTo>
                    <a:lnTo>
                      <a:pt x="9251" y="2577"/>
                    </a:lnTo>
                    <a:lnTo>
                      <a:pt x="9420" y="2999"/>
                    </a:lnTo>
                    <a:lnTo>
                      <a:pt x="9589" y="3464"/>
                    </a:lnTo>
                    <a:lnTo>
                      <a:pt x="9715" y="3928"/>
                    </a:lnTo>
                    <a:lnTo>
                      <a:pt x="9800" y="4435"/>
                    </a:lnTo>
                    <a:lnTo>
                      <a:pt x="9842" y="4942"/>
                    </a:lnTo>
                    <a:lnTo>
                      <a:pt x="9842" y="4942"/>
                    </a:lnTo>
                    <a:lnTo>
                      <a:pt x="9800" y="5407"/>
                    </a:lnTo>
                    <a:lnTo>
                      <a:pt x="9715" y="5914"/>
                    </a:lnTo>
                    <a:lnTo>
                      <a:pt x="9589" y="6378"/>
                    </a:lnTo>
                    <a:lnTo>
                      <a:pt x="9420" y="6843"/>
                    </a:lnTo>
                    <a:lnTo>
                      <a:pt x="9251" y="7265"/>
                    </a:lnTo>
                    <a:lnTo>
                      <a:pt x="8997" y="7688"/>
                    </a:lnTo>
                    <a:lnTo>
                      <a:pt x="8701" y="8068"/>
                    </a:lnTo>
                    <a:lnTo>
                      <a:pt x="8406" y="8406"/>
                    </a:lnTo>
                    <a:lnTo>
                      <a:pt x="8026" y="8702"/>
                    </a:lnTo>
                    <a:lnTo>
                      <a:pt x="7645" y="8997"/>
                    </a:lnTo>
                    <a:lnTo>
                      <a:pt x="7265" y="9251"/>
                    </a:lnTo>
                    <a:lnTo>
                      <a:pt x="6843" y="9462"/>
                    </a:lnTo>
                    <a:lnTo>
                      <a:pt x="6378" y="9631"/>
                    </a:lnTo>
                    <a:lnTo>
                      <a:pt x="5914" y="9758"/>
                    </a:lnTo>
                    <a:lnTo>
                      <a:pt x="5407" y="9800"/>
                    </a:lnTo>
                    <a:lnTo>
                      <a:pt x="4900" y="9842"/>
                    </a:lnTo>
                    <a:lnTo>
                      <a:pt x="4900" y="9842"/>
                    </a:lnTo>
                    <a:lnTo>
                      <a:pt x="4393" y="9800"/>
                    </a:lnTo>
                    <a:lnTo>
                      <a:pt x="3928" y="9758"/>
                    </a:lnTo>
                    <a:lnTo>
                      <a:pt x="3464" y="9631"/>
                    </a:lnTo>
                    <a:lnTo>
                      <a:pt x="2999" y="9462"/>
                    </a:lnTo>
                    <a:lnTo>
                      <a:pt x="2577" y="9251"/>
                    </a:lnTo>
                    <a:lnTo>
                      <a:pt x="2154" y="8997"/>
                    </a:lnTo>
                    <a:lnTo>
                      <a:pt x="1774" y="8702"/>
                    </a:lnTo>
                    <a:lnTo>
                      <a:pt x="1436" y="8406"/>
                    </a:lnTo>
                    <a:lnTo>
                      <a:pt x="1098" y="8068"/>
                    </a:lnTo>
                    <a:lnTo>
                      <a:pt x="845" y="7688"/>
                    </a:lnTo>
                    <a:lnTo>
                      <a:pt x="592" y="7265"/>
                    </a:lnTo>
                    <a:lnTo>
                      <a:pt x="380" y="6843"/>
                    </a:lnTo>
                    <a:lnTo>
                      <a:pt x="211" y="6378"/>
                    </a:lnTo>
                    <a:lnTo>
                      <a:pt x="85" y="5914"/>
                    </a:lnTo>
                    <a:lnTo>
                      <a:pt x="0" y="5407"/>
                    </a:lnTo>
                    <a:lnTo>
                      <a:pt x="0" y="4942"/>
                    </a:lnTo>
                    <a:lnTo>
                      <a:pt x="0" y="4942"/>
                    </a:lnTo>
                    <a:lnTo>
                      <a:pt x="0" y="4435"/>
                    </a:lnTo>
                    <a:lnTo>
                      <a:pt x="85" y="3928"/>
                    </a:lnTo>
                    <a:lnTo>
                      <a:pt x="211" y="3464"/>
                    </a:lnTo>
                    <a:lnTo>
                      <a:pt x="380" y="2999"/>
                    </a:lnTo>
                    <a:lnTo>
                      <a:pt x="592" y="2577"/>
                    </a:lnTo>
                    <a:lnTo>
                      <a:pt x="845" y="2154"/>
                    </a:lnTo>
                    <a:lnTo>
                      <a:pt x="1098" y="1817"/>
                    </a:lnTo>
                    <a:lnTo>
                      <a:pt x="1436" y="1436"/>
                    </a:lnTo>
                    <a:lnTo>
                      <a:pt x="1774" y="1141"/>
                    </a:lnTo>
                    <a:lnTo>
                      <a:pt x="2154" y="845"/>
                    </a:lnTo>
                    <a:lnTo>
                      <a:pt x="2577" y="592"/>
                    </a:lnTo>
                    <a:lnTo>
                      <a:pt x="2999" y="380"/>
                    </a:lnTo>
                    <a:lnTo>
                      <a:pt x="3464" y="211"/>
                    </a:lnTo>
                    <a:lnTo>
                      <a:pt x="3928" y="127"/>
                    </a:lnTo>
                    <a:lnTo>
                      <a:pt x="4393" y="42"/>
                    </a:lnTo>
                    <a:lnTo>
                      <a:pt x="4900" y="0"/>
                    </a:lnTo>
                    <a:lnTo>
                      <a:pt x="490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8"/>
              <p:cNvSpPr/>
              <p:nvPr/>
            </p:nvSpPr>
            <p:spPr>
              <a:xfrm>
                <a:off x="2377550" y="2267200"/>
                <a:ext cx="1489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fill="none" extrusionOk="0">
                    <a:moveTo>
                      <a:pt x="5956" y="2999"/>
                    </a:moveTo>
                    <a:lnTo>
                      <a:pt x="5956" y="2999"/>
                    </a:lnTo>
                    <a:lnTo>
                      <a:pt x="5914" y="3295"/>
                    </a:lnTo>
                    <a:lnTo>
                      <a:pt x="5871" y="3591"/>
                    </a:lnTo>
                    <a:lnTo>
                      <a:pt x="5787" y="3844"/>
                    </a:lnTo>
                    <a:lnTo>
                      <a:pt x="5702" y="4140"/>
                    </a:lnTo>
                    <a:lnTo>
                      <a:pt x="5576" y="4393"/>
                    </a:lnTo>
                    <a:lnTo>
                      <a:pt x="5449" y="4647"/>
                    </a:lnTo>
                    <a:lnTo>
                      <a:pt x="5280" y="4858"/>
                    </a:lnTo>
                    <a:lnTo>
                      <a:pt x="5069" y="5069"/>
                    </a:lnTo>
                    <a:lnTo>
                      <a:pt x="4858" y="5280"/>
                    </a:lnTo>
                    <a:lnTo>
                      <a:pt x="4647" y="5449"/>
                    </a:lnTo>
                    <a:lnTo>
                      <a:pt x="4393" y="5576"/>
                    </a:lnTo>
                    <a:lnTo>
                      <a:pt x="4140" y="5703"/>
                    </a:lnTo>
                    <a:lnTo>
                      <a:pt x="3844" y="5829"/>
                    </a:lnTo>
                    <a:lnTo>
                      <a:pt x="3548" y="5914"/>
                    </a:lnTo>
                    <a:lnTo>
                      <a:pt x="3253" y="5956"/>
                    </a:lnTo>
                    <a:lnTo>
                      <a:pt x="2957" y="5956"/>
                    </a:lnTo>
                    <a:lnTo>
                      <a:pt x="2957" y="5956"/>
                    </a:lnTo>
                    <a:lnTo>
                      <a:pt x="2661" y="5956"/>
                    </a:lnTo>
                    <a:lnTo>
                      <a:pt x="2366" y="5914"/>
                    </a:lnTo>
                    <a:lnTo>
                      <a:pt x="2070" y="5829"/>
                    </a:lnTo>
                    <a:lnTo>
                      <a:pt x="1816" y="5703"/>
                    </a:lnTo>
                    <a:lnTo>
                      <a:pt x="1563" y="5576"/>
                    </a:lnTo>
                    <a:lnTo>
                      <a:pt x="1310" y="5449"/>
                    </a:lnTo>
                    <a:lnTo>
                      <a:pt x="1056" y="5280"/>
                    </a:lnTo>
                    <a:lnTo>
                      <a:pt x="845" y="5069"/>
                    </a:lnTo>
                    <a:lnTo>
                      <a:pt x="676" y="4858"/>
                    </a:lnTo>
                    <a:lnTo>
                      <a:pt x="507" y="4647"/>
                    </a:lnTo>
                    <a:lnTo>
                      <a:pt x="338" y="4393"/>
                    </a:lnTo>
                    <a:lnTo>
                      <a:pt x="211" y="4140"/>
                    </a:lnTo>
                    <a:lnTo>
                      <a:pt x="127" y="3844"/>
                    </a:lnTo>
                    <a:lnTo>
                      <a:pt x="42" y="3591"/>
                    </a:lnTo>
                    <a:lnTo>
                      <a:pt x="0" y="3295"/>
                    </a:lnTo>
                    <a:lnTo>
                      <a:pt x="0" y="2999"/>
                    </a:lnTo>
                    <a:lnTo>
                      <a:pt x="0" y="2999"/>
                    </a:lnTo>
                    <a:lnTo>
                      <a:pt x="0" y="2661"/>
                    </a:lnTo>
                    <a:lnTo>
                      <a:pt x="42" y="2366"/>
                    </a:lnTo>
                    <a:lnTo>
                      <a:pt x="127" y="2112"/>
                    </a:lnTo>
                    <a:lnTo>
                      <a:pt x="211" y="1817"/>
                    </a:lnTo>
                    <a:lnTo>
                      <a:pt x="338" y="1563"/>
                    </a:lnTo>
                    <a:lnTo>
                      <a:pt x="507" y="1310"/>
                    </a:lnTo>
                    <a:lnTo>
                      <a:pt x="676" y="1098"/>
                    </a:lnTo>
                    <a:lnTo>
                      <a:pt x="845" y="887"/>
                    </a:lnTo>
                    <a:lnTo>
                      <a:pt x="1056" y="676"/>
                    </a:lnTo>
                    <a:lnTo>
                      <a:pt x="1310" y="507"/>
                    </a:lnTo>
                    <a:lnTo>
                      <a:pt x="1563" y="380"/>
                    </a:lnTo>
                    <a:lnTo>
                      <a:pt x="1816" y="254"/>
                    </a:lnTo>
                    <a:lnTo>
                      <a:pt x="2070" y="127"/>
                    </a:lnTo>
                    <a:lnTo>
                      <a:pt x="2366" y="85"/>
                    </a:lnTo>
                    <a:lnTo>
                      <a:pt x="2661" y="42"/>
                    </a:lnTo>
                    <a:lnTo>
                      <a:pt x="2957" y="0"/>
                    </a:lnTo>
                    <a:lnTo>
                      <a:pt x="2957" y="0"/>
                    </a:lnTo>
                    <a:lnTo>
                      <a:pt x="3253" y="42"/>
                    </a:lnTo>
                    <a:lnTo>
                      <a:pt x="3548" y="85"/>
                    </a:lnTo>
                    <a:lnTo>
                      <a:pt x="3844" y="127"/>
                    </a:lnTo>
                    <a:lnTo>
                      <a:pt x="4140" y="254"/>
                    </a:lnTo>
                    <a:lnTo>
                      <a:pt x="4393" y="380"/>
                    </a:lnTo>
                    <a:lnTo>
                      <a:pt x="4647" y="507"/>
                    </a:lnTo>
                    <a:lnTo>
                      <a:pt x="4858" y="676"/>
                    </a:lnTo>
                    <a:lnTo>
                      <a:pt x="5069" y="887"/>
                    </a:lnTo>
                    <a:lnTo>
                      <a:pt x="5280" y="1098"/>
                    </a:lnTo>
                    <a:lnTo>
                      <a:pt x="5449" y="1310"/>
                    </a:lnTo>
                    <a:lnTo>
                      <a:pt x="5576" y="1563"/>
                    </a:lnTo>
                    <a:lnTo>
                      <a:pt x="5702" y="1817"/>
                    </a:lnTo>
                    <a:lnTo>
                      <a:pt x="5787" y="2112"/>
                    </a:lnTo>
                    <a:lnTo>
                      <a:pt x="5871" y="2366"/>
                    </a:lnTo>
                    <a:lnTo>
                      <a:pt x="5914" y="2661"/>
                    </a:lnTo>
                    <a:lnTo>
                      <a:pt x="5956" y="2999"/>
                    </a:lnTo>
                    <a:lnTo>
                      <a:pt x="5956" y="299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87" name="Google Shape;487;p8"/>
          <p:cNvGrpSpPr/>
          <p:nvPr/>
        </p:nvGrpSpPr>
        <p:grpSpPr>
          <a:xfrm>
            <a:off x="470801" y="5769371"/>
            <a:ext cx="874987" cy="726373"/>
            <a:chOff x="238125" y="3218625"/>
            <a:chExt cx="217550" cy="180600"/>
          </a:xfrm>
        </p:grpSpPr>
        <p:sp>
          <p:nvSpPr>
            <p:cNvPr id="488" name="Google Shape;488;p8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4" name="Google Shape;504;p8"/>
          <p:cNvGrpSpPr/>
          <p:nvPr/>
        </p:nvGrpSpPr>
        <p:grpSpPr>
          <a:xfrm>
            <a:off x="10803535" y="5769371"/>
            <a:ext cx="874987" cy="726373"/>
            <a:chOff x="238125" y="3218625"/>
            <a:chExt cx="217550" cy="180600"/>
          </a:xfrm>
        </p:grpSpPr>
        <p:sp>
          <p:nvSpPr>
            <p:cNvPr id="505" name="Google Shape;505;p8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1" name="Google Shape;521;p8"/>
          <p:cNvSpPr txBox="1">
            <a:spLocks noGrp="1"/>
          </p:cNvSpPr>
          <p:nvPr>
            <p:ph type="title"/>
          </p:nvPr>
        </p:nvSpPr>
        <p:spPr>
          <a:xfrm>
            <a:off x="3013600" y="1725600"/>
            <a:ext cx="6164800" cy="25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96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"/>
          <p:cNvSpPr txBox="1">
            <a:spLocks noGrp="1"/>
          </p:cNvSpPr>
          <p:nvPr>
            <p:ph type="subTitle" idx="1"/>
          </p:nvPr>
        </p:nvSpPr>
        <p:spPr>
          <a:xfrm>
            <a:off x="1214085" y="2184588"/>
            <a:ext cx="4796000" cy="3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4" name="Google Shape;524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5" name="Google Shape;525;p9"/>
          <p:cNvSpPr txBox="1">
            <a:spLocks noGrp="1"/>
          </p:cNvSpPr>
          <p:nvPr>
            <p:ph type="subTitle" idx="2"/>
          </p:nvPr>
        </p:nvSpPr>
        <p:spPr>
          <a:xfrm>
            <a:off x="6181915" y="2184588"/>
            <a:ext cx="4796000" cy="3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26" name="Google Shape;526;p9"/>
          <p:cNvGrpSpPr/>
          <p:nvPr/>
        </p:nvGrpSpPr>
        <p:grpSpPr>
          <a:xfrm rot="5400000" flipH="1">
            <a:off x="146755" y="208327"/>
            <a:ext cx="741556" cy="615605"/>
            <a:chOff x="238125" y="3218625"/>
            <a:chExt cx="217550" cy="180600"/>
          </a:xfrm>
        </p:grpSpPr>
        <p:sp>
          <p:nvSpPr>
            <p:cNvPr id="527" name="Google Shape;527;p9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3" name="Google Shape;543;p9"/>
          <p:cNvGrpSpPr/>
          <p:nvPr/>
        </p:nvGrpSpPr>
        <p:grpSpPr>
          <a:xfrm rot="-5400000">
            <a:off x="11139948" y="352073"/>
            <a:ext cx="1404112" cy="699968"/>
            <a:chOff x="1087125" y="3519175"/>
            <a:chExt cx="2311930" cy="1152526"/>
          </a:xfrm>
        </p:grpSpPr>
        <p:sp>
          <p:nvSpPr>
            <p:cNvPr id="544" name="Google Shape;544;p9"/>
            <p:cNvSpPr/>
            <p:nvPr/>
          </p:nvSpPr>
          <p:spPr>
            <a:xfrm>
              <a:off x="2243046" y="3519175"/>
              <a:ext cx="94703" cy="1152526"/>
            </a:xfrm>
            <a:custGeom>
              <a:avLst/>
              <a:gdLst/>
              <a:ahLst/>
              <a:cxnLst/>
              <a:rect l="l" t="t" r="r" b="b"/>
              <a:pathLst>
                <a:path w="1142" h="13898" fill="none" extrusionOk="0">
                  <a:moveTo>
                    <a:pt x="1141" y="0"/>
                  </a:moveTo>
                  <a:lnTo>
                    <a:pt x="1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2243046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3422" y="1"/>
                  </a:moveTo>
                  <a:lnTo>
                    <a:pt x="1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243046" y="3610229"/>
              <a:ext cx="462487" cy="1061472"/>
            </a:xfrm>
            <a:custGeom>
              <a:avLst/>
              <a:gdLst/>
              <a:ahLst/>
              <a:cxnLst/>
              <a:rect l="l" t="t" r="r" b="b"/>
              <a:pathLst>
                <a:path w="5577" h="12800" fill="none" extrusionOk="0">
                  <a:moveTo>
                    <a:pt x="5576" y="1"/>
                  </a:moveTo>
                  <a:lnTo>
                    <a:pt x="1" y="127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243046" y="3701284"/>
              <a:ext cx="630581" cy="970418"/>
            </a:xfrm>
            <a:custGeom>
              <a:avLst/>
              <a:gdLst/>
              <a:ahLst/>
              <a:cxnLst/>
              <a:rect l="l" t="t" r="r" b="b"/>
              <a:pathLst>
                <a:path w="7604" h="11702" fill="none" extrusionOk="0">
                  <a:moveTo>
                    <a:pt x="7604" y="1"/>
                  </a:moveTo>
                  <a:lnTo>
                    <a:pt x="1" y="1170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243046" y="3820367"/>
              <a:ext cx="781177" cy="851334"/>
            </a:xfrm>
            <a:custGeom>
              <a:avLst/>
              <a:gdLst/>
              <a:ahLst/>
              <a:cxnLst/>
              <a:rect l="l" t="t" r="r" b="b"/>
              <a:pathLst>
                <a:path w="9420" h="10266" fill="none" extrusionOk="0">
                  <a:moveTo>
                    <a:pt x="9420" y="1"/>
                  </a:moveTo>
                  <a:lnTo>
                    <a:pt x="1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243046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10983" y="1"/>
                  </a:moveTo>
                  <a:lnTo>
                    <a:pt x="1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243046" y="4118160"/>
              <a:ext cx="1015862" cy="553541"/>
            </a:xfrm>
            <a:custGeom>
              <a:avLst/>
              <a:gdLst/>
              <a:ahLst/>
              <a:cxnLst/>
              <a:rect l="l" t="t" r="r" b="b"/>
              <a:pathLst>
                <a:path w="12250" h="6675" fill="none" extrusionOk="0">
                  <a:moveTo>
                    <a:pt x="12250" y="0"/>
                  </a:move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2243046" y="4293302"/>
              <a:ext cx="1092984" cy="378398"/>
            </a:xfrm>
            <a:custGeom>
              <a:avLst/>
              <a:gdLst/>
              <a:ahLst/>
              <a:cxnLst/>
              <a:rect l="l" t="t" r="r" b="b"/>
              <a:pathLst>
                <a:path w="13180" h="4563" fill="none" extrusionOk="0">
                  <a:moveTo>
                    <a:pt x="13179" y="0"/>
                  </a:moveTo>
                  <a:lnTo>
                    <a:pt x="1" y="456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243046" y="4478894"/>
              <a:ext cx="1141995" cy="192806"/>
            </a:xfrm>
            <a:custGeom>
              <a:avLst/>
              <a:gdLst/>
              <a:ahLst/>
              <a:cxnLst/>
              <a:rect l="l" t="t" r="r" b="b"/>
              <a:pathLst>
                <a:path w="13771" h="2325" fill="none" extrusionOk="0">
                  <a:moveTo>
                    <a:pt x="13771" y="1"/>
                  </a:moveTo>
                  <a:lnTo>
                    <a:pt x="1" y="232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2243046" y="4668051"/>
              <a:ext cx="1156009" cy="3649"/>
            </a:xfrm>
            <a:custGeom>
              <a:avLst/>
              <a:gdLst/>
              <a:ahLst/>
              <a:cxnLst/>
              <a:rect l="l" t="t" r="r" b="b"/>
              <a:pathLst>
                <a:path w="13940" h="44" fill="none" extrusionOk="0">
                  <a:moveTo>
                    <a:pt x="13940" y="1"/>
                  </a:moveTo>
                  <a:lnTo>
                    <a:pt x="1" y="4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144943" y="3519175"/>
              <a:ext cx="98186" cy="1152526"/>
            </a:xfrm>
            <a:custGeom>
              <a:avLst/>
              <a:gdLst/>
              <a:ahLst/>
              <a:cxnLst/>
              <a:rect l="l" t="t" r="r" b="b"/>
              <a:pathLst>
                <a:path w="1184" h="13898" fill="none" extrusionOk="0">
                  <a:moveTo>
                    <a:pt x="1" y="0"/>
                  </a:moveTo>
                  <a:lnTo>
                    <a:pt x="1184" y="1389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959352" y="3550687"/>
              <a:ext cx="283778" cy="1121014"/>
            </a:xfrm>
            <a:custGeom>
              <a:avLst/>
              <a:gdLst/>
              <a:ahLst/>
              <a:cxnLst/>
              <a:rect l="l" t="t" r="r" b="b"/>
              <a:pathLst>
                <a:path w="3422" h="13518" fill="none" extrusionOk="0">
                  <a:moveTo>
                    <a:pt x="0" y="1"/>
                  </a:moveTo>
                  <a:lnTo>
                    <a:pt x="3422" y="1351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1777162" y="3613712"/>
              <a:ext cx="465970" cy="1057989"/>
            </a:xfrm>
            <a:custGeom>
              <a:avLst/>
              <a:gdLst/>
              <a:ahLst/>
              <a:cxnLst/>
              <a:rect l="l" t="t" r="r" b="b"/>
              <a:pathLst>
                <a:path w="5619" h="12758" fill="none" extrusionOk="0">
                  <a:moveTo>
                    <a:pt x="1" y="1"/>
                  </a:moveTo>
                  <a:lnTo>
                    <a:pt x="5619" y="1275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1609068" y="3704849"/>
              <a:ext cx="634064" cy="966852"/>
            </a:xfrm>
            <a:custGeom>
              <a:avLst/>
              <a:gdLst/>
              <a:ahLst/>
              <a:cxnLst/>
              <a:rect l="l" t="t" r="r" b="b"/>
              <a:pathLst>
                <a:path w="7646" h="11659" fill="none" extrusionOk="0">
                  <a:moveTo>
                    <a:pt x="0" y="0"/>
                  </a:moveTo>
                  <a:lnTo>
                    <a:pt x="7646" y="1165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458390" y="3820367"/>
              <a:ext cx="784743" cy="851334"/>
            </a:xfrm>
            <a:custGeom>
              <a:avLst/>
              <a:gdLst/>
              <a:ahLst/>
              <a:cxnLst/>
              <a:rect l="l" t="t" r="r" b="b"/>
              <a:pathLst>
                <a:path w="9463" h="10266" fill="none" extrusionOk="0">
                  <a:moveTo>
                    <a:pt x="1" y="1"/>
                  </a:moveTo>
                  <a:lnTo>
                    <a:pt x="9463" y="1026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332340" y="3960515"/>
              <a:ext cx="910793" cy="711186"/>
            </a:xfrm>
            <a:custGeom>
              <a:avLst/>
              <a:gdLst/>
              <a:ahLst/>
              <a:cxnLst/>
              <a:rect l="l" t="t" r="r" b="b"/>
              <a:pathLst>
                <a:path w="10983" h="8576" fill="none" extrusionOk="0">
                  <a:moveTo>
                    <a:pt x="0" y="1"/>
                  </a:moveTo>
                  <a:lnTo>
                    <a:pt x="10983" y="85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227272" y="4121643"/>
              <a:ext cx="1015862" cy="550058"/>
            </a:xfrm>
            <a:custGeom>
              <a:avLst/>
              <a:gdLst/>
              <a:ahLst/>
              <a:cxnLst/>
              <a:rect l="l" t="t" r="r" b="b"/>
              <a:pathLst>
                <a:path w="12250" h="6633" fill="none" extrusionOk="0">
                  <a:moveTo>
                    <a:pt x="0" y="1"/>
                  </a:moveTo>
                  <a:lnTo>
                    <a:pt x="12250" y="6632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150150" y="4296785"/>
              <a:ext cx="1092984" cy="374915"/>
            </a:xfrm>
            <a:custGeom>
              <a:avLst/>
              <a:gdLst/>
              <a:ahLst/>
              <a:cxnLst/>
              <a:rect l="l" t="t" r="r" b="b"/>
              <a:pathLst>
                <a:path w="13180" h="4521" fill="none" extrusionOk="0">
                  <a:moveTo>
                    <a:pt x="1" y="1"/>
                  </a:moveTo>
                  <a:lnTo>
                    <a:pt x="13180" y="452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104623" y="4482460"/>
              <a:ext cx="1138512" cy="189241"/>
            </a:xfrm>
            <a:custGeom>
              <a:avLst/>
              <a:gdLst/>
              <a:ahLst/>
              <a:cxnLst/>
              <a:rect l="l" t="t" r="r" b="b"/>
              <a:pathLst>
                <a:path w="13729" h="2282" fill="none" extrusionOk="0">
                  <a:moveTo>
                    <a:pt x="1" y="0"/>
                  </a:moveTo>
                  <a:lnTo>
                    <a:pt x="13729" y="228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87125" y="4671617"/>
              <a:ext cx="1156009" cy="83"/>
            </a:xfrm>
            <a:custGeom>
              <a:avLst/>
              <a:gdLst/>
              <a:ahLst/>
              <a:cxnLst/>
              <a:rect l="l" t="t" r="r" b="b"/>
              <a:pathLst>
                <a:path w="13940" h="1" fill="none" extrusionOk="0">
                  <a:moveTo>
                    <a:pt x="1" y="0"/>
                  </a:moveTo>
                  <a:lnTo>
                    <a:pt x="1394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5" name="Google Shape;565;p9"/>
          <p:cNvGrpSpPr/>
          <p:nvPr/>
        </p:nvGrpSpPr>
        <p:grpSpPr>
          <a:xfrm>
            <a:off x="-5" y="5529872"/>
            <a:ext cx="837227" cy="1328049"/>
            <a:chOff x="-4" y="4147403"/>
            <a:chExt cx="627920" cy="996037"/>
          </a:xfrm>
        </p:grpSpPr>
        <p:sp>
          <p:nvSpPr>
            <p:cNvPr id="566" name="Google Shape;566;p9"/>
            <p:cNvSpPr/>
            <p:nvPr/>
          </p:nvSpPr>
          <p:spPr>
            <a:xfrm rot="-5400000">
              <a:off x="164472" y="3982927"/>
              <a:ext cx="298840" cy="627792"/>
            </a:xfrm>
            <a:custGeom>
              <a:avLst/>
              <a:gdLst/>
              <a:ahLst/>
              <a:cxnLst/>
              <a:rect l="l" t="t" r="r" b="b"/>
              <a:pathLst>
                <a:path w="14658" h="30793" extrusionOk="0">
                  <a:moveTo>
                    <a:pt x="0" y="0"/>
                  </a:moveTo>
                  <a:lnTo>
                    <a:pt x="0" y="30792"/>
                  </a:lnTo>
                  <a:lnTo>
                    <a:pt x="14657" y="30792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256613" y="4040626"/>
              <a:ext cx="20" cy="513255"/>
            </a:xfrm>
            <a:custGeom>
              <a:avLst/>
              <a:gdLst/>
              <a:ahLst/>
              <a:cxnLst/>
              <a:rect l="l" t="t" r="r" b="b"/>
              <a:pathLst>
                <a:path w="1" h="25175" fill="none" extrusionOk="0">
                  <a:moveTo>
                    <a:pt x="1" y="0"/>
                  </a:moveTo>
                  <a:lnTo>
                    <a:pt x="1" y="25175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68" name="Google Shape;568;p9"/>
            <p:cNvGrpSpPr/>
            <p:nvPr/>
          </p:nvGrpSpPr>
          <p:grpSpPr>
            <a:xfrm rot="-5400000">
              <a:off x="96" y="4515619"/>
              <a:ext cx="627821" cy="627821"/>
              <a:chOff x="2134675" y="2024325"/>
              <a:chExt cx="634675" cy="634675"/>
            </a:xfrm>
          </p:grpSpPr>
          <p:sp>
            <p:nvSpPr>
              <p:cNvPr id="569" name="Google Shape;569;p9"/>
              <p:cNvSpPr/>
              <p:nvPr/>
            </p:nvSpPr>
            <p:spPr>
              <a:xfrm>
                <a:off x="2377550" y="2267200"/>
                <a:ext cx="1489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fill="none" extrusionOk="0">
                    <a:moveTo>
                      <a:pt x="5956" y="2999"/>
                    </a:moveTo>
                    <a:lnTo>
                      <a:pt x="5956" y="2999"/>
                    </a:lnTo>
                    <a:lnTo>
                      <a:pt x="5914" y="3295"/>
                    </a:lnTo>
                    <a:lnTo>
                      <a:pt x="5871" y="3591"/>
                    </a:lnTo>
                    <a:lnTo>
                      <a:pt x="5787" y="3844"/>
                    </a:lnTo>
                    <a:lnTo>
                      <a:pt x="5702" y="4140"/>
                    </a:lnTo>
                    <a:lnTo>
                      <a:pt x="5576" y="4393"/>
                    </a:lnTo>
                    <a:lnTo>
                      <a:pt x="5449" y="4647"/>
                    </a:lnTo>
                    <a:lnTo>
                      <a:pt x="5280" y="4858"/>
                    </a:lnTo>
                    <a:lnTo>
                      <a:pt x="5069" y="5069"/>
                    </a:lnTo>
                    <a:lnTo>
                      <a:pt x="4858" y="5280"/>
                    </a:lnTo>
                    <a:lnTo>
                      <a:pt x="4647" y="5449"/>
                    </a:lnTo>
                    <a:lnTo>
                      <a:pt x="4393" y="5576"/>
                    </a:lnTo>
                    <a:lnTo>
                      <a:pt x="4140" y="5703"/>
                    </a:lnTo>
                    <a:lnTo>
                      <a:pt x="3844" y="5829"/>
                    </a:lnTo>
                    <a:lnTo>
                      <a:pt x="3548" y="5914"/>
                    </a:lnTo>
                    <a:lnTo>
                      <a:pt x="3253" y="5956"/>
                    </a:lnTo>
                    <a:lnTo>
                      <a:pt x="2957" y="5956"/>
                    </a:lnTo>
                    <a:lnTo>
                      <a:pt x="2957" y="5956"/>
                    </a:lnTo>
                    <a:lnTo>
                      <a:pt x="2661" y="5956"/>
                    </a:lnTo>
                    <a:lnTo>
                      <a:pt x="2366" y="5914"/>
                    </a:lnTo>
                    <a:lnTo>
                      <a:pt x="2070" y="5829"/>
                    </a:lnTo>
                    <a:lnTo>
                      <a:pt x="1816" y="5703"/>
                    </a:lnTo>
                    <a:lnTo>
                      <a:pt x="1563" y="5576"/>
                    </a:lnTo>
                    <a:lnTo>
                      <a:pt x="1310" y="5449"/>
                    </a:lnTo>
                    <a:lnTo>
                      <a:pt x="1056" y="5280"/>
                    </a:lnTo>
                    <a:lnTo>
                      <a:pt x="845" y="5069"/>
                    </a:lnTo>
                    <a:lnTo>
                      <a:pt x="676" y="4858"/>
                    </a:lnTo>
                    <a:lnTo>
                      <a:pt x="507" y="4647"/>
                    </a:lnTo>
                    <a:lnTo>
                      <a:pt x="338" y="4393"/>
                    </a:lnTo>
                    <a:lnTo>
                      <a:pt x="211" y="4140"/>
                    </a:lnTo>
                    <a:lnTo>
                      <a:pt x="127" y="3844"/>
                    </a:lnTo>
                    <a:lnTo>
                      <a:pt x="42" y="3591"/>
                    </a:lnTo>
                    <a:lnTo>
                      <a:pt x="0" y="3295"/>
                    </a:lnTo>
                    <a:lnTo>
                      <a:pt x="0" y="2999"/>
                    </a:lnTo>
                    <a:lnTo>
                      <a:pt x="0" y="2999"/>
                    </a:lnTo>
                    <a:lnTo>
                      <a:pt x="0" y="2661"/>
                    </a:lnTo>
                    <a:lnTo>
                      <a:pt x="42" y="2366"/>
                    </a:lnTo>
                    <a:lnTo>
                      <a:pt x="127" y="2112"/>
                    </a:lnTo>
                    <a:lnTo>
                      <a:pt x="211" y="1817"/>
                    </a:lnTo>
                    <a:lnTo>
                      <a:pt x="338" y="1563"/>
                    </a:lnTo>
                    <a:lnTo>
                      <a:pt x="507" y="1310"/>
                    </a:lnTo>
                    <a:lnTo>
                      <a:pt x="676" y="1098"/>
                    </a:lnTo>
                    <a:lnTo>
                      <a:pt x="845" y="887"/>
                    </a:lnTo>
                    <a:lnTo>
                      <a:pt x="1056" y="676"/>
                    </a:lnTo>
                    <a:lnTo>
                      <a:pt x="1310" y="507"/>
                    </a:lnTo>
                    <a:lnTo>
                      <a:pt x="1563" y="380"/>
                    </a:lnTo>
                    <a:lnTo>
                      <a:pt x="1816" y="254"/>
                    </a:lnTo>
                    <a:lnTo>
                      <a:pt x="2070" y="127"/>
                    </a:lnTo>
                    <a:lnTo>
                      <a:pt x="2366" y="85"/>
                    </a:lnTo>
                    <a:lnTo>
                      <a:pt x="2661" y="42"/>
                    </a:lnTo>
                    <a:lnTo>
                      <a:pt x="2957" y="0"/>
                    </a:lnTo>
                    <a:lnTo>
                      <a:pt x="2957" y="0"/>
                    </a:lnTo>
                    <a:lnTo>
                      <a:pt x="3253" y="42"/>
                    </a:lnTo>
                    <a:lnTo>
                      <a:pt x="3548" y="85"/>
                    </a:lnTo>
                    <a:lnTo>
                      <a:pt x="3844" y="127"/>
                    </a:lnTo>
                    <a:lnTo>
                      <a:pt x="4140" y="254"/>
                    </a:lnTo>
                    <a:lnTo>
                      <a:pt x="4393" y="380"/>
                    </a:lnTo>
                    <a:lnTo>
                      <a:pt x="4647" y="507"/>
                    </a:lnTo>
                    <a:lnTo>
                      <a:pt x="4858" y="676"/>
                    </a:lnTo>
                    <a:lnTo>
                      <a:pt x="5069" y="887"/>
                    </a:lnTo>
                    <a:lnTo>
                      <a:pt x="5280" y="1098"/>
                    </a:lnTo>
                    <a:lnTo>
                      <a:pt x="5449" y="1310"/>
                    </a:lnTo>
                    <a:lnTo>
                      <a:pt x="5576" y="1563"/>
                    </a:lnTo>
                    <a:lnTo>
                      <a:pt x="5702" y="1817"/>
                    </a:lnTo>
                    <a:lnTo>
                      <a:pt x="5787" y="2112"/>
                    </a:lnTo>
                    <a:lnTo>
                      <a:pt x="5871" y="2366"/>
                    </a:lnTo>
                    <a:lnTo>
                      <a:pt x="5914" y="2661"/>
                    </a:lnTo>
                    <a:lnTo>
                      <a:pt x="5956" y="2999"/>
                    </a:lnTo>
                    <a:lnTo>
                      <a:pt x="5956" y="299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>
                <a:off x="2328975" y="2218625"/>
                <a:ext cx="246050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9842" fill="none" extrusionOk="0">
                    <a:moveTo>
                      <a:pt x="4900" y="0"/>
                    </a:moveTo>
                    <a:lnTo>
                      <a:pt x="4900" y="0"/>
                    </a:lnTo>
                    <a:lnTo>
                      <a:pt x="5407" y="42"/>
                    </a:lnTo>
                    <a:lnTo>
                      <a:pt x="5914" y="127"/>
                    </a:lnTo>
                    <a:lnTo>
                      <a:pt x="6378" y="211"/>
                    </a:lnTo>
                    <a:lnTo>
                      <a:pt x="6843" y="380"/>
                    </a:lnTo>
                    <a:lnTo>
                      <a:pt x="7265" y="592"/>
                    </a:lnTo>
                    <a:lnTo>
                      <a:pt x="7645" y="845"/>
                    </a:lnTo>
                    <a:lnTo>
                      <a:pt x="8026" y="1141"/>
                    </a:lnTo>
                    <a:lnTo>
                      <a:pt x="8406" y="1436"/>
                    </a:lnTo>
                    <a:lnTo>
                      <a:pt x="8701" y="1817"/>
                    </a:lnTo>
                    <a:lnTo>
                      <a:pt x="8997" y="2154"/>
                    </a:lnTo>
                    <a:lnTo>
                      <a:pt x="9251" y="2577"/>
                    </a:lnTo>
                    <a:lnTo>
                      <a:pt x="9420" y="2999"/>
                    </a:lnTo>
                    <a:lnTo>
                      <a:pt x="9589" y="3464"/>
                    </a:lnTo>
                    <a:lnTo>
                      <a:pt x="9715" y="3928"/>
                    </a:lnTo>
                    <a:lnTo>
                      <a:pt x="9800" y="4435"/>
                    </a:lnTo>
                    <a:lnTo>
                      <a:pt x="9842" y="4942"/>
                    </a:lnTo>
                    <a:lnTo>
                      <a:pt x="9842" y="4942"/>
                    </a:lnTo>
                    <a:lnTo>
                      <a:pt x="9800" y="5407"/>
                    </a:lnTo>
                    <a:lnTo>
                      <a:pt x="9715" y="5914"/>
                    </a:lnTo>
                    <a:lnTo>
                      <a:pt x="9589" y="6378"/>
                    </a:lnTo>
                    <a:lnTo>
                      <a:pt x="9420" y="6843"/>
                    </a:lnTo>
                    <a:lnTo>
                      <a:pt x="9251" y="7265"/>
                    </a:lnTo>
                    <a:lnTo>
                      <a:pt x="8997" y="7688"/>
                    </a:lnTo>
                    <a:lnTo>
                      <a:pt x="8701" y="8068"/>
                    </a:lnTo>
                    <a:lnTo>
                      <a:pt x="8406" y="8406"/>
                    </a:lnTo>
                    <a:lnTo>
                      <a:pt x="8026" y="8702"/>
                    </a:lnTo>
                    <a:lnTo>
                      <a:pt x="7645" y="8997"/>
                    </a:lnTo>
                    <a:lnTo>
                      <a:pt x="7265" y="9251"/>
                    </a:lnTo>
                    <a:lnTo>
                      <a:pt x="6843" y="9462"/>
                    </a:lnTo>
                    <a:lnTo>
                      <a:pt x="6378" y="9631"/>
                    </a:lnTo>
                    <a:lnTo>
                      <a:pt x="5914" y="9758"/>
                    </a:lnTo>
                    <a:lnTo>
                      <a:pt x="5407" y="9800"/>
                    </a:lnTo>
                    <a:lnTo>
                      <a:pt x="4900" y="9842"/>
                    </a:lnTo>
                    <a:lnTo>
                      <a:pt x="4900" y="9842"/>
                    </a:lnTo>
                    <a:lnTo>
                      <a:pt x="4393" y="9800"/>
                    </a:lnTo>
                    <a:lnTo>
                      <a:pt x="3928" y="9758"/>
                    </a:lnTo>
                    <a:lnTo>
                      <a:pt x="3464" y="9631"/>
                    </a:lnTo>
                    <a:lnTo>
                      <a:pt x="2999" y="9462"/>
                    </a:lnTo>
                    <a:lnTo>
                      <a:pt x="2577" y="9251"/>
                    </a:lnTo>
                    <a:lnTo>
                      <a:pt x="2154" y="8997"/>
                    </a:lnTo>
                    <a:lnTo>
                      <a:pt x="1774" y="8702"/>
                    </a:lnTo>
                    <a:lnTo>
                      <a:pt x="1436" y="8406"/>
                    </a:lnTo>
                    <a:lnTo>
                      <a:pt x="1098" y="8068"/>
                    </a:lnTo>
                    <a:lnTo>
                      <a:pt x="845" y="7688"/>
                    </a:lnTo>
                    <a:lnTo>
                      <a:pt x="592" y="7265"/>
                    </a:lnTo>
                    <a:lnTo>
                      <a:pt x="380" y="6843"/>
                    </a:lnTo>
                    <a:lnTo>
                      <a:pt x="211" y="6378"/>
                    </a:lnTo>
                    <a:lnTo>
                      <a:pt x="85" y="5914"/>
                    </a:lnTo>
                    <a:lnTo>
                      <a:pt x="0" y="5407"/>
                    </a:lnTo>
                    <a:lnTo>
                      <a:pt x="0" y="4942"/>
                    </a:lnTo>
                    <a:lnTo>
                      <a:pt x="0" y="4942"/>
                    </a:lnTo>
                    <a:lnTo>
                      <a:pt x="0" y="4435"/>
                    </a:lnTo>
                    <a:lnTo>
                      <a:pt x="85" y="3928"/>
                    </a:lnTo>
                    <a:lnTo>
                      <a:pt x="211" y="3464"/>
                    </a:lnTo>
                    <a:lnTo>
                      <a:pt x="380" y="2999"/>
                    </a:lnTo>
                    <a:lnTo>
                      <a:pt x="592" y="2577"/>
                    </a:lnTo>
                    <a:lnTo>
                      <a:pt x="845" y="2154"/>
                    </a:lnTo>
                    <a:lnTo>
                      <a:pt x="1098" y="1817"/>
                    </a:lnTo>
                    <a:lnTo>
                      <a:pt x="1436" y="1436"/>
                    </a:lnTo>
                    <a:lnTo>
                      <a:pt x="1774" y="1141"/>
                    </a:lnTo>
                    <a:lnTo>
                      <a:pt x="2154" y="845"/>
                    </a:lnTo>
                    <a:lnTo>
                      <a:pt x="2577" y="592"/>
                    </a:lnTo>
                    <a:lnTo>
                      <a:pt x="2999" y="380"/>
                    </a:lnTo>
                    <a:lnTo>
                      <a:pt x="3464" y="211"/>
                    </a:lnTo>
                    <a:lnTo>
                      <a:pt x="3928" y="127"/>
                    </a:lnTo>
                    <a:lnTo>
                      <a:pt x="4393" y="42"/>
                    </a:lnTo>
                    <a:lnTo>
                      <a:pt x="4900" y="0"/>
                    </a:lnTo>
                    <a:lnTo>
                      <a:pt x="490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2280400" y="2170050"/>
                <a:ext cx="343200" cy="343200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fill="none" extrusionOk="0">
                    <a:moveTo>
                      <a:pt x="6843" y="0"/>
                    </a:moveTo>
                    <a:lnTo>
                      <a:pt x="6843" y="0"/>
                    </a:lnTo>
                    <a:lnTo>
                      <a:pt x="7561" y="42"/>
                    </a:lnTo>
                    <a:lnTo>
                      <a:pt x="8237" y="127"/>
                    </a:lnTo>
                    <a:lnTo>
                      <a:pt x="8913" y="296"/>
                    </a:lnTo>
                    <a:lnTo>
                      <a:pt x="9504" y="549"/>
                    </a:lnTo>
                    <a:lnTo>
                      <a:pt x="10138" y="845"/>
                    </a:lnTo>
                    <a:lnTo>
                      <a:pt x="10687" y="1183"/>
                    </a:lnTo>
                    <a:lnTo>
                      <a:pt x="11236" y="1563"/>
                    </a:lnTo>
                    <a:lnTo>
                      <a:pt x="11700" y="2028"/>
                    </a:lnTo>
                    <a:lnTo>
                      <a:pt x="12165" y="2492"/>
                    </a:lnTo>
                    <a:lnTo>
                      <a:pt x="12545" y="3041"/>
                    </a:lnTo>
                    <a:lnTo>
                      <a:pt x="12883" y="3591"/>
                    </a:lnTo>
                    <a:lnTo>
                      <a:pt x="13179" y="4182"/>
                    </a:lnTo>
                    <a:lnTo>
                      <a:pt x="13390" y="4816"/>
                    </a:lnTo>
                    <a:lnTo>
                      <a:pt x="13559" y="5491"/>
                    </a:lnTo>
                    <a:lnTo>
                      <a:pt x="13686" y="6167"/>
                    </a:lnTo>
                    <a:lnTo>
                      <a:pt x="13728" y="6885"/>
                    </a:lnTo>
                    <a:lnTo>
                      <a:pt x="13728" y="6885"/>
                    </a:lnTo>
                    <a:lnTo>
                      <a:pt x="13686" y="7561"/>
                    </a:lnTo>
                    <a:lnTo>
                      <a:pt x="13559" y="8237"/>
                    </a:lnTo>
                    <a:lnTo>
                      <a:pt x="13390" y="8913"/>
                    </a:lnTo>
                    <a:lnTo>
                      <a:pt x="13179" y="9546"/>
                    </a:lnTo>
                    <a:lnTo>
                      <a:pt x="12883" y="10138"/>
                    </a:lnTo>
                    <a:lnTo>
                      <a:pt x="12545" y="10687"/>
                    </a:lnTo>
                    <a:lnTo>
                      <a:pt x="12165" y="11236"/>
                    </a:lnTo>
                    <a:lnTo>
                      <a:pt x="11700" y="11701"/>
                    </a:lnTo>
                    <a:lnTo>
                      <a:pt x="11236" y="12165"/>
                    </a:lnTo>
                    <a:lnTo>
                      <a:pt x="10687" y="12545"/>
                    </a:lnTo>
                    <a:lnTo>
                      <a:pt x="10138" y="12883"/>
                    </a:lnTo>
                    <a:lnTo>
                      <a:pt x="9504" y="13179"/>
                    </a:lnTo>
                    <a:lnTo>
                      <a:pt x="8913" y="13432"/>
                    </a:lnTo>
                    <a:lnTo>
                      <a:pt x="8237" y="13601"/>
                    </a:lnTo>
                    <a:lnTo>
                      <a:pt x="7561" y="13686"/>
                    </a:lnTo>
                    <a:lnTo>
                      <a:pt x="6843" y="13728"/>
                    </a:lnTo>
                    <a:lnTo>
                      <a:pt x="6843" y="13728"/>
                    </a:lnTo>
                    <a:lnTo>
                      <a:pt x="6167" y="13686"/>
                    </a:lnTo>
                    <a:lnTo>
                      <a:pt x="5449" y="13601"/>
                    </a:lnTo>
                    <a:lnTo>
                      <a:pt x="4815" y="13432"/>
                    </a:lnTo>
                    <a:lnTo>
                      <a:pt x="4182" y="13179"/>
                    </a:lnTo>
                    <a:lnTo>
                      <a:pt x="3590" y="12883"/>
                    </a:lnTo>
                    <a:lnTo>
                      <a:pt x="2999" y="12545"/>
                    </a:lnTo>
                    <a:lnTo>
                      <a:pt x="2492" y="12165"/>
                    </a:lnTo>
                    <a:lnTo>
                      <a:pt x="1985" y="11701"/>
                    </a:lnTo>
                    <a:lnTo>
                      <a:pt x="1563" y="11236"/>
                    </a:lnTo>
                    <a:lnTo>
                      <a:pt x="1183" y="10687"/>
                    </a:lnTo>
                    <a:lnTo>
                      <a:pt x="803" y="10138"/>
                    </a:lnTo>
                    <a:lnTo>
                      <a:pt x="549" y="9546"/>
                    </a:lnTo>
                    <a:lnTo>
                      <a:pt x="296" y="8913"/>
                    </a:lnTo>
                    <a:lnTo>
                      <a:pt x="127" y="8237"/>
                    </a:lnTo>
                    <a:lnTo>
                      <a:pt x="42" y="7561"/>
                    </a:lnTo>
                    <a:lnTo>
                      <a:pt x="0" y="6885"/>
                    </a:lnTo>
                    <a:lnTo>
                      <a:pt x="0" y="6885"/>
                    </a:lnTo>
                    <a:lnTo>
                      <a:pt x="42" y="6167"/>
                    </a:lnTo>
                    <a:lnTo>
                      <a:pt x="127" y="5491"/>
                    </a:lnTo>
                    <a:lnTo>
                      <a:pt x="296" y="4816"/>
                    </a:lnTo>
                    <a:lnTo>
                      <a:pt x="549" y="4182"/>
                    </a:lnTo>
                    <a:lnTo>
                      <a:pt x="803" y="3591"/>
                    </a:lnTo>
                    <a:lnTo>
                      <a:pt x="1183" y="3041"/>
                    </a:lnTo>
                    <a:lnTo>
                      <a:pt x="1563" y="2492"/>
                    </a:lnTo>
                    <a:lnTo>
                      <a:pt x="1985" y="2028"/>
                    </a:lnTo>
                    <a:lnTo>
                      <a:pt x="2492" y="1563"/>
                    </a:lnTo>
                    <a:lnTo>
                      <a:pt x="2999" y="1183"/>
                    </a:lnTo>
                    <a:lnTo>
                      <a:pt x="3590" y="845"/>
                    </a:lnTo>
                    <a:lnTo>
                      <a:pt x="4182" y="549"/>
                    </a:lnTo>
                    <a:lnTo>
                      <a:pt x="4815" y="296"/>
                    </a:lnTo>
                    <a:lnTo>
                      <a:pt x="5449" y="127"/>
                    </a:lnTo>
                    <a:lnTo>
                      <a:pt x="6167" y="42"/>
                    </a:lnTo>
                    <a:lnTo>
                      <a:pt x="6843" y="0"/>
                    </a:lnTo>
                    <a:lnTo>
                      <a:pt x="684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2231825" y="2121475"/>
                <a:ext cx="440350" cy="440350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7614" fill="none" extrusionOk="0">
                    <a:moveTo>
                      <a:pt x="8786" y="0"/>
                    </a:moveTo>
                    <a:lnTo>
                      <a:pt x="8786" y="0"/>
                    </a:lnTo>
                    <a:lnTo>
                      <a:pt x="9715" y="42"/>
                    </a:lnTo>
                    <a:lnTo>
                      <a:pt x="10560" y="169"/>
                    </a:lnTo>
                    <a:lnTo>
                      <a:pt x="11405" y="380"/>
                    </a:lnTo>
                    <a:lnTo>
                      <a:pt x="12207" y="676"/>
                    </a:lnTo>
                    <a:lnTo>
                      <a:pt x="13010" y="1056"/>
                    </a:lnTo>
                    <a:lnTo>
                      <a:pt x="13728" y="1521"/>
                    </a:lnTo>
                    <a:lnTo>
                      <a:pt x="14404" y="2028"/>
                    </a:lnTo>
                    <a:lnTo>
                      <a:pt x="15037" y="2577"/>
                    </a:lnTo>
                    <a:lnTo>
                      <a:pt x="15586" y="3210"/>
                    </a:lnTo>
                    <a:lnTo>
                      <a:pt x="16093" y="3886"/>
                    </a:lnTo>
                    <a:lnTo>
                      <a:pt x="16558" y="4604"/>
                    </a:lnTo>
                    <a:lnTo>
                      <a:pt x="16896" y="5365"/>
                    </a:lnTo>
                    <a:lnTo>
                      <a:pt x="17192" y="6209"/>
                    </a:lnTo>
                    <a:lnTo>
                      <a:pt x="17403" y="7054"/>
                    </a:lnTo>
                    <a:lnTo>
                      <a:pt x="17572" y="7899"/>
                    </a:lnTo>
                    <a:lnTo>
                      <a:pt x="17614" y="8828"/>
                    </a:lnTo>
                    <a:lnTo>
                      <a:pt x="17614" y="8828"/>
                    </a:lnTo>
                    <a:lnTo>
                      <a:pt x="17572" y="9715"/>
                    </a:lnTo>
                    <a:lnTo>
                      <a:pt x="17403" y="10602"/>
                    </a:lnTo>
                    <a:lnTo>
                      <a:pt x="17192" y="11447"/>
                    </a:lnTo>
                    <a:lnTo>
                      <a:pt x="16896" y="12250"/>
                    </a:lnTo>
                    <a:lnTo>
                      <a:pt x="16558" y="13010"/>
                    </a:lnTo>
                    <a:lnTo>
                      <a:pt x="16093" y="13728"/>
                    </a:lnTo>
                    <a:lnTo>
                      <a:pt x="15586" y="14404"/>
                    </a:lnTo>
                    <a:lnTo>
                      <a:pt x="15037" y="15037"/>
                    </a:lnTo>
                    <a:lnTo>
                      <a:pt x="14404" y="15587"/>
                    </a:lnTo>
                    <a:lnTo>
                      <a:pt x="13728" y="16093"/>
                    </a:lnTo>
                    <a:lnTo>
                      <a:pt x="13010" y="16558"/>
                    </a:lnTo>
                    <a:lnTo>
                      <a:pt x="12207" y="16938"/>
                    </a:lnTo>
                    <a:lnTo>
                      <a:pt x="11405" y="17234"/>
                    </a:lnTo>
                    <a:lnTo>
                      <a:pt x="10560" y="17445"/>
                    </a:lnTo>
                    <a:lnTo>
                      <a:pt x="9715" y="17572"/>
                    </a:lnTo>
                    <a:lnTo>
                      <a:pt x="8786" y="17614"/>
                    </a:lnTo>
                    <a:lnTo>
                      <a:pt x="8786" y="17614"/>
                    </a:lnTo>
                    <a:lnTo>
                      <a:pt x="7899" y="17572"/>
                    </a:lnTo>
                    <a:lnTo>
                      <a:pt x="7012" y="17445"/>
                    </a:lnTo>
                    <a:lnTo>
                      <a:pt x="6167" y="17234"/>
                    </a:lnTo>
                    <a:lnTo>
                      <a:pt x="5365" y="16938"/>
                    </a:lnTo>
                    <a:lnTo>
                      <a:pt x="4604" y="16558"/>
                    </a:lnTo>
                    <a:lnTo>
                      <a:pt x="3886" y="16093"/>
                    </a:lnTo>
                    <a:lnTo>
                      <a:pt x="3210" y="15587"/>
                    </a:lnTo>
                    <a:lnTo>
                      <a:pt x="2577" y="15037"/>
                    </a:lnTo>
                    <a:lnTo>
                      <a:pt x="1985" y="14404"/>
                    </a:lnTo>
                    <a:lnTo>
                      <a:pt x="1479" y="13728"/>
                    </a:lnTo>
                    <a:lnTo>
                      <a:pt x="1056" y="13010"/>
                    </a:lnTo>
                    <a:lnTo>
                      <a:pt x="676" y="12250"/>
                    </a:lnTo>
                    <a:lnTo>
                      <a:pt x="380" y="11447"/>
                    </a:lnTo>
                    <a:lnTo>
                      <a:pt x="169" y="10602"/>
                    </a:lnTo>
                    <a:lnTo>
                      <a:pt x="42" y="9715"/>
                    </a:lnTo>
                    <a:lnTo>
                      <a:pt x="0" y="8828"/>
                    </a:lnTo>
                    <a:lnTo>
                      <a:pt x="0" y="8828"/>
                    </a:lnTo>
                    <a:lnTo>
                      <a:pt x="42" y="7899"/>
                    </a:lnTo>
                    <a:lnTo>
                      <a:pt x="169" y="7054"/>
                    </a:lnTo>
                    <a:lnTo>
                      <a:pt x="380" y="6209"/>
                    </a:lnTo>
                    <a:lnTo>
                      <a:pt x="676" y="5365"/>
                    </a:lnTo>
                    <a:lnTo>
                      <a:pt x="1056" y="4604"/>
                    </a:lnTo>
                    <a:lnTo>
                      <a:pt x="1479" y="3886"/>
                    </a:lnTo>
                    <a:lnTo>
                      <a:pt x="1985" y="3210"/>
                    </a:lnTo>
                    <a:lnTo>
                      <a:pt x="2577" y="2577"/>
                    </a:lnTo>
                    <a:lnTo>
                      <a:pt x="3210" y="2028"/>
                    </a:lnTo>
                    <a:lnTo>
                      <a:pt x="3886" y="1521"/>
                    </a:lnTo>
                    <a:lnTo>
                      <a:pt x="4604" y="1056"/>
                    </a:lnTo>
                    <a:lnTo>
                      <a:pt x="5365" y="676"/>
                    </a:lnTo>
                    <a:lnTo>
                      <a:pt x="6167" y="380"/>
                    </a:lnTo>
                    <a:lnTo>
                      <a:pt x="7012" y="169"/>
                    </a:lnTo>
                    <a:lnTo>
                      <a:pt x="7899" y="42"/>
                    </a:lnTo>
                    <a:lnTo>
                      <a:pt x="8786" y="0"/>
                    </a:lnTo>
                    <a:lnTo>
                      <a:pt x="8786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2183250" y="2072900"/>
                <a:ext cx="537500" cy="5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0" h="21501" fill="none" extrusionOk="0">
                    <a:moveTo>
                      <a:pt x="10729" y="0"/>
                    </a:moveTo>
                    <a:lnTo>
                      <a:pt x="10729" y="0"/>
                    </a:lnTo>
                    <a:lnTo>
                      <a:pt x="11278" y="0"/>
                    </a:lnTo>
                    <a:lnTo>
                      <a:pt x="11827" y="42"/>
                    </a:lnTo>
                    <a:lnTo>
                      <a:pt x="12376" y="127"/>
                    </a:lnTo>
                    <a:lnTo>
                      <a:pt x="12925" y="211"/>
                    </a:lnTo>
                    <a:lnTo>
                      <a:pt x="13432" y="338"/>
                    </a:lnTo>
                    <a:lnTo>
                      <a:pt x="13939" y="507"/>
                    </a:lnTo>
                    <a:lnTo>
                      <a:pt x="14446" y="676"/>
                    </a:lnTo>
                    <a:lnTo>
                      <a:pt x="14911" y="845"/>
                    </a:lnTo>
                    <a:lnTo>
                      <a:pt x="15418" y="1056"/>
                    </a:lnTo>
                    <a:lnTo>
                      <a:pt x="15882" y="1310"/>
                    </a:lnTo>
                    <a:lnTo>
                      <a:pt x="16769" y="1859"/>
                    </a:lnTo>
                    <a:lnTo>
                      <a:pt x="17572" y="2450"/>
                    </a:lnTo>
                    <a:lnTo>
                      <a:pt x="18332" y="3168"/>
                    </a:lnTo>
                    <a:lnTo>
                      <a:pt x="19050" y="3928"/>
                    </a:lnTo>
                    <a:lnTo>
                      <a:pt x="19641" y="4731"/>
                    </a:lnTo>
                    <a:lnTo>
                      <a:pt x="20191" y="5618"/>
                    </a:lnTo>
                    <a:lnTo>
                      <a:pt x="20444" y="6083"/>
                    </a:lnTo>
                    <a:lnTo>
                      <a:pt x="20655" y="6590"/>
                    </a:lnTo>
                    <a:lnTo>
                      <a:pt x="20824" y="7054"/>
                    </a:lnTo>
                    <a:lnTo>
                      <a:pt x="20993" y="7561"/>
                    </a:lnTo>
                    <a:lnTo>
                      <a:pt x="21162" y="8068"/>
                    </a:lnTo>
                    <a:lnTo>
                      <a:pt x="21289" y="8575"/>
                    </a:lnTo>
                    <a:lnTo>
                      <a:pt x="21373" y="9124"/>
                    </a:lnTo>
                    <a:lnTo>
                      <a:pt x="21416" y="9673"/>
                    </a:lnTo>
                    <a:lnTo>
                      <a:pt x="21458" y="10180"/>
                    </a:lnTo>
                    <a:lnTo>
                      <a:pt x="21500" y="10771"/>
                    </a:lnTo>
                    <a:lnTo>
                      <a:pt x="21500" y="10771"/>
                    </a:lnTo>
                    <a:lnTo>
                      <a:pt x="21458" y="11320"/>
                    </a:lnTo>
                    <a:lnTo>
                      <a:pt x="21416" y="11869"/>
                    </a:lnTo>
                    <a:lnTo>
                      <a:pt x="21373" y="12376"/>
                    </a:lnTo>
                    <a:lnTo>
                      <a:pt x="21289" y="12925"/>
                    </a:lnTo>
                    <a:lnTo>
                      <a:pt x="21162" y="13432"/>
                    </a:lnTo>
                    <a:lnTo>
                      <a:pt x="20993" y="13939"/>
                    </a:lnTo>
                    <a:lnTo>
                      <a:pt x="20824" y="14446"/>
                    </a:lnTo>
                    <a:lnTo>
                      <a:pt x="20655" y="14953"/>
                    </a:lnTo>
                    <a:lnTo>
                      <a:pt x="20444" y="15418"/>
                    </a:lnTo>
                    <a:lnTo>
                      <a:pt x="20191" y="15882"/>
                    </a:lnTo>
                    <a:lnTo>
                      <a:pt x="19641" y="16769"/>
                    </a:lnTo>
                    <a:lnTo>
                      <a:pt x="19050" y="17572"/>
                    </a:lnTo>
                    <a:lnTo>
                      <a:pt x="18332" y="18332"/>
                    </a:lnTo>
                    <a:lnTo>
                      <a:pt x="17572" y="19050"/>
                    </a:lnTo>
                    <a:lnTo>
                      <a:pt x="16769" y="19684"/>
                    </a:lnTo>
                    <a:lnTo>
                      <a:pt x="15882" y="20191"/>
                    </a:lnTo>
                    <a:lnTo>
                      <a:pt x="15418" y="20444"/>
                    </a:lnTo>
                    <a:lnTo>
                      <a:pt x="14911" y="20655"/>
                    </a:lnTo>
                    <a:lnTo>
                      <a:pt x="14446" y="20866"/>
                    </a:lnTo>
                    <a:lnTo>
                      <a:pt x="13939" y="21035"/>
                    </a:lnTo>
                    <a:lnTo>
                      <a:pt x="13432" y="21162"/>
                    </a:lnTo>
                    <a:lnTo>
                      <a:pt x="12925" y="21289"/>
                    </a:lnTo>
                    <a:lnTo>
                      <a:pt x="12376" y="21373"/>
                    </a:lnTo>
                    <a:lnTo>
                      <a:pt x="11827" y="21458"/>
                    </a:lnTo>
                    <a:lnTo>
                      <a:pt x="11278" y="21500"/>
                    </a:lnTo>
                    <a:lnTo>
                      <a:pt x="10729" y="21500"/>
                    </a:lnTo>
                    <a:lnTo>
                      <a:pt x="10729" y="21500"/>
                    </a:lnTo>
                    <a:lnTo>
                      <a:pt x="10180" y="21500"/>
                    </a:lnTo>
                    <a:lnTo>
                      <a:pt x="9631" y="21458"/>
                    </a:lnTo>
                    <a:lnTo>
                      <a:pt x="9082" y="21373"/>
                    </a:lnTo>
                    <a:lnTo>
                      <a:pt x="8575" y="21289"/>
                    </a:lnTo>
                    <a:lnTo>
                      <a:pt x="8068" y="21162"/>
                    </a:lnTo>
                    <a:lnTo>
                      <a:pt x="7561" y="21035"/>
                    </a:lnTo>
                    <a:lnTo>
                      <a:pt x="7054" y="20866"/>
                    </a:lnTo>
                    <a:lnTo>
                      <a:pt x="6547" y="20655"/>
                    </a:lnTo>
                    <a:lnTo>
                      <a:pt x="6083" y="20444"/>
                    </a:lnTo>
                    <a:lnTo>
                      <a:pt x="5618" y="20191"/>
                    </a:lnTo>
                    <a:lnTo>
                      <a:pt x="4731" y="19684"/>
                    </a:lnTo>
                    <a:lnTo>
                      <a:pt x="3886" y="19050"/>
                    </a:lnTo>
                    <a:lnTo>
                      <a:pt x="3126" y="18332"/>
                    </a:lnTo>
                    <a:lnTo>
                      <a:pt x="2450" y="17572"/>
                    </a:lnTo>
                    <a:lnTo>
                      <a:pt x="1816" y="16769"/>
                    </a:lnTo>
                    <a:lnTo>
                      <a:pt x="1267" y="15882"/>
                    </a:lnTo>
                    <a:lnTo>
                      <a:pt x="1056" y="15418"/>
                    </a:lnTo>
                    <a:lnTo>
                      <a:pt x="845" y="14953"/>
                    </a:lnTo>
                    <a:lnTo>
                      <a:pt x="634" y="14446"/>
                    </a:lnTo>
                    <a:lnTo>
                      <a:pt x="465" y="13939"/>
                    </a:lnTo>
                    <a:lnTo>
                      <a:pt x="338" y="13432"/>
                    </a:lnTo>
                    <a:lnTo>
                      <a:pt x="211" y="12925"/>
                    </a:lnTo>
                    <a:lnTo>
                      <a:pt x="127" y="12376"/>
                    </a:lnTo>
                    <a:lnTo>
                      <a:pt x="42" y="11869"/>
                    </a:lnTo>
                    <a:lnTo>
                      <a:pt x="0" y="11320"/>
                    </a:lnTo>
                    <a:lnTo>
                      <a:pt x="0" y="10771"/>
                    </a:lnTo>
                    <a:lnTo>
                      <a:pt x="0" y="10771"/>
                    </a:lnTo>
                    <a:lnTo>
                      <a:pt x="0" y="10180"/>
                    </a:lnTo>
                    <a:lnTo>
                      <a:pt x="42" y="9673"/>
                    </a:lnTo>
                    <a:lnTo>
                      <a:pt x="127" y="9124"/>
                    </a:lnTo>
                    <a:lnTo>
                      <a:pt x="211" y="8575"/>
                    </a:lnTo>
                    <a:lnTo>
                      <a:pt x="338" y="8068"/>
                    </a:lnTo>
                    <a:lnTo>
                      <a:pt x="465" y="7561"/>
                    </a:lnTo>
                    <a:lnTo>
                      <a:pt x="634" y="7054"/>
                    </a:lnTo>
                    <a:lnTo>
                      <a:pt x="845" y="6590"/>
                    </a:lnTo>
                    <a:lnTo>
                      <a:pt x="1056" y="6083"/>
                    </a:lnTo>
                    <a:lnTo>
                      <a:pt x="1267" y="5618"/>
                    </a:lnTo>
                    <a:lnTo>
                      <a:pt x="1816" y="4731"/>
                    </a:lnTo>
                    <a:lnTo>
                      <a:pt x="2450" y="3928"/>
                    </a:lnTo>
                    <a:lnTo>
                      <a:pt x="3126" y="3168"/>
                    </a:lnTo>
                    <a:lnTo>
                      <a:pt x="3886" y="2450"/>
                    </a:lnTo>
                    <a:lnTo>
                      <a:pt x="4731" y="1859"/>
                    </a:lnTo>
                    <a:lnTo>
                      <a:pt x="5618" y="1310"/>
                    </a:lnTo>
                    <a:lnTo>
                      <a:pt x="6083" y="1056"/>
                    </a:lnTo>
                    <a:lnTo>
                      <a:pt x="6547" y="845"/>
                    </a:lnTo>
                    <a:lnTo>
                      <a:pt x="7054" y="676"/>
                    </a:lnTo>
                    <a:lnTo>
                      <a:pt x="7561" y="507"/>
                    </a:lnTo>
                    <a:lnTo>
                      <a:pt x="8068" y="338"/>
                    </a:lnTo>
                    <a:lnTo>
                      <a:pt x="8575" y="211"/>
                    </a:lnTo>
                    <a:lnTo>
                      <a:pt x="9082" y="127"/>
                    </a:lnTo>
                    <a:lnTo>
                      <a:pt x="9631" y="42"/>
                    </a:lnTo>
                    <a:lnTo>
                      <a:pt x="10180" y="0"/>
                    </a:lnTo>
                    <a:lnTo>
                      <a:pt x="10729" y="0"/>
                    </a:lnTo>
                    <a:lnTo>
                      <a:pt x="107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2134675" y="2024325"/>
                <a:ext cx="634675" cy="634675"/>
              </a:xfrm>
              <a:custGeom>
                <a:avLst/>
                <a:gdLst/>
                <a:ahLst/>
                <a:cxnLst/>
                <a:rect l="l" t="t" r="r" b="b"/>
                <a:pathLst>
                  <a:path w="25387" h="25387" fill="none" extrusionOk="0">
                    <a:moveTo>
                      <a:pt x="25386" y="12714"/>
                    </a:moveTo>
                    <a:lnTo>
                      <a:pt x="25386" y="12714"/>
                    </a:lnTo>
                    <a:lnTo>
                      <a:pt x="25344" y="13348"/>
                    </a:lnTo>
                    <a:lnTo>
                      <a:pt x="25302" y="13981"/>
                    </a:lnTo>
                    <a:lnTo>
                      <a:pt x="25217" y="14615"/>
                    </a:lnTo>
                    <a:lnTo>
                      <a:pt x="25133" y="15249"/>
                    </a:lnTo>
                    <a:lnTo>
                      <a:pt x="24964" y="15882"/>
                    </a:lnTo>
                    <a:lnTo>
                      <a:pt x="24795" y="16474"/>
                    </a:lnTo>
                    <a:lnTo>
                      <a:pt x="24583" y="17065"/>
                    </a:lnTo>
                    <a:lnTo>
                      <a:pt x="24372" y="17656"/>
                    </a:lnTo>
                    <a:lnTo>
                      <a:pt x="24119" y="18205"/>
                    </a:lnTo>
                    <a:lnTo>
                      <a:pt x="23823" y="18754"/>
                    </a:lnTo>
                    <a:lnTo>
                      <a:pt x="23527" y="19261"/>
                    </a:lnTo>
                    <a:lnTo>
                      <a:pt x="23190" y="19810"/>
                    </a:lnTo>
                    <a:lnTo>
                      <a:pt x="22852" y="20275"/>
                    </a:lnTo>
                    <a:lnTo>
                      <a:pt x="22471" y="20782"/>
                    </a:lnTo>
                    <a:lnTo>
                      <a:pt x="22091" y="21247"/>
                    </a:lnTo>
                    <a:lnTo>
                      <a:pt x="21669" y="21669"/>
                    </a:lnTo>
                    <a:lnTo>
                      <a:pt x="21204" y="22091"/>
                    </a:lnTo>
                    <a:lnTo>
                      <a:pt x="20740" y="22472"/>
                    </a:lnTo>
                    <a:lnTo>
                      <a:pt x="20275" y="22852"/>
                    </a:lnTo>
                    <a:lnTo>
                      <a:pt x="19768" y="23232"/>
                    </a:lnTo>
                    <a:lnTo>
                      <a:pt x="19261" y="23570"/>
                    </a:lnTo>
                    <a:lnTo>
                      <a:pt x="18712" y="23865"/>
                    </a:lnTo>
                    <a:lnTo>
                      <a:pt x="18205" y="24119"/>
                    </a:lnTo>
                    <a:lnTo>
                      <a:pt x="17614" y="24372"/>
                    </a:lnTo>
                    <a:lnTo>
                      <a:pt x="17065" y="24626"/>
                    </a:lnTo>
                    <a:lnTo>
                      <a:pt x="16473" y="24837"/>
                    </a:lnTo>
                    <a:lnTo>
                      <a:pt x="15840" y="25006"/>
                    </a:lnTo>
                    <a:lnTo>
                      <a:pt x="15249" y="25133"/>
                    </a:lnTo>
                    <a:lnTo>
                      <a:pt x="14615" y="25259"/>
                    </a:lnTo>
                    <a:lnTo>
                      <a:pt x="13981" y="25344"/>
                    </a:lnTo>
                    <a:lnTo>
                      <a:pt x="13348" y="25386"/>
                    </a:lnTo>
                    <a:lnTo>
                      <a:pt x="12672" y="25386"/>
                    </a:lnTo>
                    <a:lnTo>
                      <a:pt x="12672" y="25386"/>
                    </a:lnTo>
                    <a:lnTo>
                      <a:pt x="12038" y="25386"/>
                    </a:lnTo>
                    <a:lnTo>
                      <a:pt x="11405" y="25344"/>
                    </a:lnTo>
                    <a:lnTo>
                      <a:pt x="10729" y="25259"/>
                    </a:lnTo>
                    <a:lnTo>
                      <a:pt x="10138" y="25133"/>
                    </a:lnTo>
                    <a:lnTo>
                      <a:pt x="9504" y="25006"/>
                    </a:lnTo>
                    <a:lnTo>
                      <a:pt x="8913" y="24837"/>
                    </a:lnTo>
                    <a:lnTo>
                      <a:pt x="8321" y="24626"/>
                    </a:lnTo>
                    <a:lnTo>
                      <a:pt x="7730" y="24372"/>
                    </a:lnTo>
                    <a:lnTo>
                      <a:pt x="7181" y="24119"/>
                    </a:lnTo>
                    <a:lnTo>
                      <a:pt x="6632" y="23865"/>
                    </a:lnTo>
                    <a:lnTo>
                      <a:pt x="6083" y="23570"/>
                    </a:lnTo>
                    <a:lnTo>
                      <a:pt x="5576" y="23232"/>
                    </a:lnTo>
                    <a:lnTo>
                      <a:pt x="5069" y="22852"/>
                    </a:lnTo>
                    <a:lnTo>
                      <a:pt x="4604" y="22472"/>
                    </a:lnTo>
                    <a:lnTo>
                      <a:pt x="4140" y="22091"/>
                    </a:lnTo>
                    <a:lnTo>
                      <a:pt x="3717" y="21669"/>
                    </a:lnTo>
                    <a:lnTo>
                      <a:pt x="3295" y="21247"/>
                    </a:lnTo>
                    <a:lnTo>
                      <a:pt x="2872" y="20782"/>
                    </a:lnTo>
                    <a:lnTo>
                      <a:pt x="2492" y="20275"/>
                    </a:lnTo>
                    <a:lnTo>
                      <a:pt x="2154" y="19810"/>
                    </a:lnTo>
                    <a:lnTo>
                      <a:pt x="1816" y="19261"/>
                    </a:lnTo>
                    <a:lnTo>
                      <a:pt x="1521" y="18754"/>
                    </a:lnTo>
                    <a:lnTo>
                      <a:pt x="1225" y="18205"/>
                    </a:lnTo>
                    <a:lnTo>
                      <a:pt x="972" y="17656"/>
                    </a:lnTo>
                    <a:lnTo>
                      <a:pt x="760" y="17065"/>
                    </a:lnTo>
                    <a:lnTo>
                      <a:pt x="549" y="16474"/>
                    </a:lnTo>
                    <a:lnTo>
                      <a:pt x="380" y="15882"/>
                    </a:lnTo>
                    <a:lnTo>
                      <a:pt x="254" y="15249"/>
                    </a:lnTo>
                    <a:lnTo>
                      <a:pt x="127" y="14615"/>
                    </a:lnTo>
                    <a:lnTo>
                      <a:pt x="42" y="13981"/>
                    </a:lnTo>
                    <a:lnTo>
                      <a:pt x="0" y="13348"/>
                    </a:lnTo>
                    <a:lnTo>
                      <a:pt x="0" y="12714"/>
                    </a:lnTo>
                    <a:lnTo>
                      <a:pt x="0" y="12714"/>
                    </a:lnTo>
                    <a:lnTo>
                      <a:pt x="0" y="12038"/>
                    </a:lnTo>
                    <a:lnTo>
                      <a:pt x="42" y="11405"/>
                    </a:lnTo>
                    <a:lnTo>
                      <a:pt x="127" y="10771"/>
                    </a:lnTo>
                    <a:lnTo>
                      <a:pt x="254" y="10138"/>
                    </a:lnTo>
                    <a:lnTo>
                      <a:pt x="380" y="9504"/>
                    </a:lnTo>
                    <a:lnTo>
                      <a:pt x="549" y="8913"/>
                    </a:lnTo>
                    <a:lnTo>
                      <a:pt x="760" y="8321"/>
                    </a:lnTo>
                    <a:lnTo>
                      <a:pt x="972" y="7772"/>
                    </a:lnTo>
                    <a:lnTo>
                      <a:pt x="1225" y="7181"/>
                    </a:lnTo>
                    <a:lnTo>
                      <a:pt x="1521" y="6632"/>
                    </a:lnTo>
                    <a:lnTo>
                      <a:pt x="1816" y="6125"/>
                    </a:lnTo>
                    <a:lnTo>
                      <a:pt x="2154" y="5618"/>
                    </a:lnTo>
                    <a:lnTo>
                      <a:pt x="2492" y="5111"/>
                    </a:lnTo>
                    <a:lnTo>
                      <a:pt x="2872" y="4604"/>
                    </a:lnTo>
                    <a:lnTo>
                      <a:pt x="3295" y="4182"/>
                    </a:lnTo>
                    <a:lnTo>
                      <a:pt x="3717" y="3717"/>
                    </a:lnTo>
                    <a:lnTo>
                      <a:pt x="4140" y="3295"/>
                    </a:lnTo>
                    <a:lnTo>
                      <a:pt x="4604" y="2915"/>
                    </a:lnTo>
                    <a:lnTo>
                      <a:pt x="5069" y="2535"/>
                    </a:lnTo>
                    <a:lnTo>
                      <a:pt x="5576" y="2154"/>
                    </a:lnTo>
                    <a:lnTo>
                      <a:pt x="6083" y="1859"/>
                    </a:lnTo>
                    <a:lnTo>
                      <a:pt x="6632" y="1521"/>
                    </a:lnTo>
                    <a:lnTo>
                      <a:pt x="7181" y="1267"/>
                    </a:lnTo>
                    <a:lnTo>
                      <a:pt x="7730" y="1014"/>
                    </a:lnTo>
                    <a:lnTo>
                      <a:pt x="8321" y="761"/>
                    </a:lnTo>
                    <a:lnTo>
                      <a:pt x="8913" y="592"/>
                    </a:lnTo>
                    <a:lnTo>
                      <a:pt x="9504" y="423"/>
                    </a:lnTo>
                    <a:lnTo>
                      <a:pt x="10138" y="254"/>
                    </a:lnTo>
                    <a:lnTo>
                      <a:pt x="10729" y="169"/>
                    </a:lnTo>
                    <a:lnTo>
                      <a:pt x="11405" y="85"/>
                    </a:lnTo>
                    <a:lnTo>
                      <a:pt x="12038" y="0"/>
                    </a:lnTo>
                    <a:lnTo>
                      <a:pt x="12672" y="0"/>
                    </a:lnTo>
                    <a:lnTo>
                      <a:pt x="12672" y="0"/>
                    </a:lnTo>
                    <a:lnTo>
                      <a:pt x="13348" y="0"/>
                    </a:lnTo>
                    <a:lnTo>
                      <a:pt x="13981" y="85"/>
                    </a:lnTo>
                    <a:lnTo>
                      <a:pt x="14615" y="169"/>
                    </a:lnTo>
                    <a:lnTo>
                      <a:pt x="15249" y="254"/>
                    </a:lnTo>
                    <a:lnTo>
                      <a:pt x="15840" y="423"/>
                    </a:lnTo>
                    <a:lnTo>
                      <a:pt x="16473" y="592"/>
                    </a:lnTo>
                    <a:lnTo>
                      <a:pt x="17065" y="761"/>
                    </a:lnTo>
                    <a:lnTo>
                      <a:pt x="17614" y="1014"/>
                    </a:lnTo>
                    <a:lnTo>
                      <a:pt x="18205" y="1267"/>
                    </a:lnTo>
                    <a:lnTo>
                      <a:pt x="18712" y="1521"/>
                    </a:lnTo>
                    <a:lnTo>
                      <a:pt x="19261" y="1859"/>
                    </a:lnTo>
                    <a:lnTo>
                      <a:pt x="19768" y="2154"/>
                    </a:lnTo>
                    <a:lnTo>
                      <a:pt x="20275" y="2535"/>
                    </a:lnTo>
                    <a:lnTo>
                      <a:pt x="20740" y="2915"/>
                    </a:lnTo>
                    <a:lnTo>
                      <a:pt x="21204" y="3295"/>
                    </a:lnTo>
                    <a:lnTo>
                      <a:pt x="21669" y="3717"/>
                    </a:lnTo>
                    <a:lnTo>
                      <a:pt x="22091" y="4182"/>
                    </a:lnTo>
                    <a:lnTo>
                      <a:pt x="22471" y="4604"/>
                    </a:lnTo>
                    <a:lnTo>
                      <a:pt x="22852" y="5111"/>
                    </a:lnTo>
                    <a:lnTo>
                      <a:pt x="23190" y="5618"/>
                    </a:lnTo>
                    <a:lnTo>
                      <a:pt x="23527" y="6125"/>
                    </a:lnTo>
                    <a:lnTo>
                      <a:pt x="23823" y="6632"/>
                    </a:lnTo>
                    <a:lnTo>
                      <a:pt x="24119" y="7181"/>
                    </a:lnTo>
                    <a:lnTo>
                      <a:pt x="24372" y="7772"/>
                    </a:lnTo>
                    <a:lnTo>
                      <a:pt x="24583" y="8321"/>
                    </a:lnTo>
                    <a:lnTo>
                      <a:pt x="24795" y="8913"/>
                    </a:lnTo>
                    <a:lnTo>
                      <a:pt x="24964" y="9504"/>
                    </a:lnTo>
                    <a:lnTo>
                      <a:pt x="25133" y="10138"/>
                    </a:lnTo>
                    <a:lnTo>
                      <a:pt x="25217" y="10771"/>
                    </a:lnTo>
                    <a:lnTo>
                      <a:pt x="25302" y="11405"/>
                    </a:lnTo>
                    <a:lnTo>
                      <a:pt x="25344" y="12038"/>
                    </a:lnTo>
                    <a:lnTo>
                      <a:pt x="25386" y="12714"/>
                    </a:lnTo>
                    <a:lnTo>
                      <a:pt x="25386" y="1271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75" name="Google Shape;575;p9"/>
          <p:cNvGrpSpPr/>
          <p:nvPr/>
        </p:nvGrpSpPr>
        <p:grpSpPr>
          <a:xfrm flipH="1">
            <a:off x="11351222" y="6146227"/>
            <a:ext cx="741556" cy="615605"/>
            <a:chOff x="238125" y="3218625"/>
            <a:chExt cx="217550" cy="180600"/>
          </a:xfrm>
        </p:grpSpPr>
        <p:sp>
          <p:nvSpPr>
            <p:cNvPr id="576" name="Google Shape;576;p9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7124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p10"/>
          <p:cNvSpPr txBox="1">
            <a:spLocks noGrp="1"/>
          </p:cNvSpPr>
          <p:nvPr>
            <p:ph type="title"/>
          </p:nvPr>
        </p:nvSpPr>
        <p:spPr>
          <a:xfrm>
            <a:off x="2998800" y="4884929"/>
            <a:ext cx="6194400" cy="125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541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 txBox="1">
            <a:spLocks noGrp="1"/>
          </p:cNvSpPr>
          <p:nvPr>
            <p:ph type="title" hasCustomPrompt="1"/>
          </p:nvPr>
        </p:nvSpPr>
        <p:spPr>
          <a:xfrm>
            <a:off x="2990000" y="1516167"/>
            <a:ext cx="6212000" cy="10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8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Space Mono"/>
              <a:buNone/>
              <a:defRPr sz="128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11"/>
          <p:cNvSpPr txBox="1">
            <a:spLocks noGrp="1"/>
          </p:cNvSpPr>
          <p:nvPr>
            <p:ph type="subTitle" idx="1"/>
          </p:nvPr>
        </p:nvSpPr>
        <p:spPr>
          <a:xfrm>
            <a:off x="2990000" y="2942200"/>
            <a:ext cx="62120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98" name="Google Shape;598;p11"/>
          <p:cNvGrpSpPr/>
          <p:nvPr/>
        </p:nvGrpSpPr>
        <p:grpSpPr>
          <a:xfrm rot="10800000" flipH="1">
            <a:off x="11" y="5323736"/>
            <a:ext cx="3073004" cy="1536713"/>
            <a:chOff x="8" y="-12"/>
            <a:chExt cx="2304753" cy="1152535"/>
          </a:xfrm>
        </p:grpSpPr>
        <p:grpSp>
          <p:nvGrpSpPr>
            <p:cNvPr id="599" name="Google Shape;599;p11"/>
            <p:cNvGrpSpPr/>
            <p:nvPr/>
          </p:nvGrpSpPr>
          <p:grpSpPr>
            <a:xfrm>
              <a:off x="8" y="-12"/>
              <a:ext cx="1152573" cy="1152535"/>
              <a:chOff x="609825" y="1004250"/>
              <a:chExt cx="770900" cy="770875"/>
            </a:xfrm>
          </p:grpSpPr>
          <p:sp>
            <p:nvSpPr>
              <p:cNvPr id="600" name="Google Shape;600;p11"/>
              <p:cNvSpPr/>
              <p:nvPr/>
            </p:nvSpPr>
            <p:spPr>
              <a:xfrm>
                <a:off x="609825" y="10042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867475" y="10042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1123025" y="10042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6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09825" y="12608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867475" y="12608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1123025" y="12608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609825" y="1517450"/>
                <a:ext cx="25767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0307" extrusionOk="0">
                    <a:moveTo>
                      <a:pt x="0" y="0"/>
                    </a:moveTo>
                    <a:lnTo>
                      <a:pt x="0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867475" y="1517450"/>
                <a:ext cx="2566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1123025" y="1517450"/>
                <a:ext cx="257700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10307" extrusionOk="0">
                    <a:moveTo>
                      <a:pt x="1" y="0"/>
                    </a:moveTo>
                    <a:lnTo>
                      <a:pt x="1" y="10307"/>
                    </a:lnTo>
                    <a:lnTo>
                      <a:pt x="103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09" name="Google Shape;609;p11"/>
            <p:cNvGrpSpPr/>
            <p:nvPr/>
          </p:nvGrpSpPr>
          <p:grpSpPr>
            <a:xfrm>
              <a:off x="1152568" y="171"/>
              <a:ext cx="1152193" cy="1152193"/>
              <a:chOff x="-951450" y="-3349675"/>
              <a:chExt cx="1391706" cy="1391706"/>
            </a:xfrm>
          </p:grpSpPr>
          <p:sp>
            <p:nvSpPr>
              <p:cNvPr id="610" name="Google Shape;610;p11"/>
              <p:cNvSpPr/>
              <p:nvPr/>
            </p:nvSpPr>
            <p:spPr>
              <a:xfrm>
                <a:off x="-951450" y="-3349675"/>
                <a:ext cx="1391706" cy="139170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30836" extrusionOk="0">
                    <a:moveTo>
                      <a:pt x="0" y="1"/>
                    </a:moveTo>
                    <a:lnTo>
                      <a:pt x="0" y="30835"/>
                    </a:lnTo>
                    <a:lnTo>
                      <a:pt x="30835" y="30835"/>
                    </a:lnTo>
                    <a:lnTo>
                      <a:pt x="308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-951450" y="-3096126"/>
                <a:ext cx="463285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0572" extrusionOk="0">
                    <a:moveTo>
                      <a:pt x="0" y="1"/>
                    </a:moveTo>
                    <a:lnTo>
                      <a:pt x="0" y="20571"/>
                    </a:lnTo>
                    <a:lnTo>
                      <a:pt x="550" y="20529"/>
                    </a:lnTo>
                    <a:lnTo>
                      <a:pt x="1056" y="20487"/>
                    </a:lnTo>
                    <a:lnTo>
                      <a:pt x="1563" y="20444"/>
                    </a:lnTo>
                    <a:lnTo>
                      <a:pt x="2070" y="20360"/>
                    </a:lnTo>
                    <a:lnTo>
                      <a:pt x="2577" y="20233"/>
                    </a:lnTo>
                    <a:lnTo>
                      <a:pt x="3084" y="20106"/>
                    </a:lnTo>
                    <a:lnTo>
                      <a:pt x="4013" y="19726"/>
                    </a:lnTo>
                    <a:lnTo>
                      <a:pt x="4900" y="19304"/>
                    </a:lnTo>
                    <a:lnTo>
                      <a:pt x="5745" y="18797"/>
                    </a:lnTo>
                    <a:lnTo>
                      <a:pt x="6548" y="18206"/>
                    </a:lnTo>
                    <a:lnTo>
                      <a:pt x="7266" y="17530"/>
                    </a:lnTo>
                    <a:lnTo>
                      <a:pt x="7942" y="16812"/>
                    </a:lnTo>
                    <a:lnTo>
                      <a:pt x="8533" y="16009"/>
                    </a:lnTo>
                    <a:lnTo>
                      <a:pt x="9040" y="15164"/>
                    </a:lnTo>
                    <a:lnTo>
                      <a:pt x="9462" y="14277"/>
                    </a:lnTo>
                    <a:lnTo>
                      <a:pt x="9800" y="13348"/>
                    </a:lnTo>
                    <a:lnTo>
                      <a:pt x="9969" y="12841"/>
                    </a:lnTo>
                    <a:lnTo>
                      <a:pt x="10053" y="12334"/>
                    </a:lnTo>
                    <a:lnTo>
                      <a:pt x="10180" y="11828"/>
                    </a:lnTo>
                    <a:lnTo>
                      <a:pt x="10222" y="11321"/>
                    </a:lnTo>
                    <a:lnTo>
                      <a:pt x="10265" y="10814"/>
                    </a:lnTo>
                    <a:lnTo>
                      <a:pt x="10265" y="10265"/>
                    </a:lnTo>
                    <a:lnTo>
                      <a:pt x="10265" y="9758"/>
                    </a:lnTo>
                    <a:lnTo>
                      <a:pt x="10222" y="9209"/>
                    </a:lnTo>
                    <a:lnTo>
                      <a:pt x="10180" y="8702"/>
                    </a:lnTo>
                    <a:lnTo>
                      <a:pt x="10053" y="8195"/>
                    </a:lnTo>
                    <a:lnTo>
                      <a:pt x="9969" y="7730"/>
                    </a:lnTo>
                    <a:lnTo>
                      <a:pt x="9800" y="7223"/>
                    </a:lnTo>
                    <a:lnTo>
                      <a:pt x="9462" y="6294"/>
                    </a:lnTo>
                    <a:lnTo>
                      <a:pt x="9040" y="5365"/>
                    </a:lnTo>
                    <a:lnTo>
                      <a:pt x="8533" y="4520"/>
                    </a:lnTo>
                    <a:lnTo>
                      <a:pt x="7942" y="3760"/>
                    </a:lnTo>
                    <a:lnTo>
                      <a:pt x="7266" y="3000"/>
                    </a:lnTo>
                    <a:lnTo>
                      <a:pt x="6548" y="2366"/>
                    </a:lnTo>
                    <a:lnTo>
                      <a:pt x="5745" y="1775"/>
                    </a:lnTo>
                    <a:lnTo>
                      <a:pt x="4900" y="1226"/>
                    </a:lnTo>
                    <a:lnTo>
                      <a:pt x="4013" y="803"/>
                    </a:lnTo>
                    <a:lnTo>
                      <a:pt x="3084" y="465"/>
                    </a:lnTo>
                    <a:lnTo>
                      <a:pt x="2577" y="338"/>
                    </a:lnTo>
                    <a:lnTo>
                      <a:pt x="2070" y="212"/>
                    </a:lnTo>
                    <a:lnTo>
                      <a:pt x="1563" y="127"/>
                    </a:lnTo>
                    <a:lnTo>
                      <a:pt x="1056" y="43"/>
                    </a:lnTo>
                    <a:lnTo>
                      <a:pt x="5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-488220" y="-3096126"/>
                <a:ext cx="928466" cy="928466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20572" extrusionOk="0">
                    <a:moveTo>
                      <a:pt x="9758" y="1"/>
                    </a:moveTo>
                    <a:lnTo>
                      <a:pt x="9251" y="43"/>
                    </a:lnTo>
                    <a:lnTo>
                      <a:pt x="8744" y="127"/>
                    </a:lnTo>
                    <a:lnTo>
                      <a:pt x="8237" y="212"/>
                    </a:lnTo>
                    <a:lnTo>
                      <a:pt x="7731" y="338"/>
                    </a:lnTo>
                    <a:lnTo>
                      <a:pt x="7224" y="465"/>
                    </a:lnTo>
                    <a:lnTo>
                      <a:pt x="6294" y="803"/>
                    </a:lnTo>
                    <a:lnTo>
                      <a:pt x="5407" y="1226"/>
                    </a:lnTo>
                    <a:lnTo>
                      <a:pt x="4563" y="1775"/>
                    </a:lnTo>
                    <a:lnTo>
                      <a:pt x="3760" y="2366"/>
                    </a:lnTo>
                    <a:lnTo>
                      <a:pt x="3042" y="3000"/>
                    </a:lnTo>
                    <a:lnTo>
                      <a:pt x="2366" y="3760"/>
                    </a:lnTo>
                    <a:lnTo>
                      <a:pt x="1775" y="4520"/>
                    </a:lnTo>
                    <a:lnTo>
                      <a:pt x="1268" y="5365"/>
                    </a:lnTo>
                    <a:lnTo>
                      <a:pt x="845" y="6294"/>
                    </a:lnTo>
                    <a:lnTo>
                      <a:pt x="465" y="7223"/>
                    </a:lnTo>
                    <a:lnTo>
                      <a:pt x="339" y="7730"/>
                    </a:lnTo>
                    <a:lnTo>
                      <a:pt x="212" y="8195"/>
                    </a:lnTo>
                    <a:lnTo>
                      <a:pt x="127" y="8702"/>
                    </a:lnTo>
                    <a:lnTo>
                      <a:pt x="85" y="9209"/>
                    </a:lnTo>
                    <a:lnTo>
                      <a:pt x="43" y="9758"/>
                    </a:lnTo>
                    <a:lnTo>
                      <a:pt x="1" y="10265"/>
                    </a:lnTo>
                    <a:lnTo>
                      <a:pt x="43" y="10814"/>
                    </a:lnTo>
                    <a:lnTo>
                      <a:pt x="85" y="11321"/>
                    </a:lnTo>
                    <a:lnTo>
                      <a:pt x="127" y="11828"/>
                    </a:lnTo>
                    <a:lnTo>
                      <a:pt x="212" y="12334"/>
                    </a:lnTo>
                    <a:lnTo>
                      <a:pt x="339" y="12841"/>
                    </a:lnTo>
                    <a:lnTo>
                      <a:pt x="465" y="13348"/>
                    </a:lnTo>
                    <a:lnTo>
                      <a:pt x="845" y="14277"/>
                    </a:lnTo>
                    <a:lnTo>
                      <a:pt x="1268" y="15164"/>
                    </a:lnTo>
                    <a:lnTo>
                      <a:pt x="1775" y="16009"/>
                    </a:lnTo>
                    <a:lnTo>
                      <a:pt x="2366" y="16812"/>
                    </a:lnTo>
                    <a:lnTo>
                      <a:pt x="3042" y="17530"/>
                    </a:lnTo>
                    <a:lnTo>
                      <a:pt x="3760" y="18206"/>
                    </a:lnTo>
                    <a:lnTo>
                      <a:pt x="4563" y="18797"/>
                    </a:lnTo>
                    <a:lnTo>
                      <a:pt x="5407" y="19304"/>
                    </a:lnTo>
                    <a:lnTo>
                      <a:pt x="6294" y="19726"/>
                    </a:lnTo>
                    <a:lnTo>
                      <a:pt x="7224" y="20106"/>
                    </a:lnTo>
                    <a:lnTo>
                      <a:pt x="7731" y="20233"/>
                    </a:lnTo>
                    <a:lnTo>
                      <a:pt x="8237" y="20360"/>
                    </a:lnTo>
                    <a:lnTo>
                      <a:pt x="8744" y="20444"/>
                    </a:lnTo>
                    <a:lnTo>
                      <a:pt x="9251" y="20487"/>
                    </a:lnTo>
                    <a:lnTo>
                      <a:pt x="9758" y="20529"/>
                    </a:lnTo>
                    <a:lnTo>
                      <a:pt x="10307" y="20571"/>
                    </a:lnTo>
                    <a:lnTo>
                      <a:pt x="10814" y="20529"/>
                    </a:lnTo>
                    <a:lnTo>
                      <a:pt x="11321" y="20487"/>
                    </a:lnTo>
                    <a:lnTo>
                      <a:pt x="11870" y="20444"/>
                    </a:lnTo>
                    <a:lnTo>
                      <a:pt x="12377" y="20360"/>
                    </a:lnTo>
                    <a:lnTo>
                      <a:pt x="12841" y="20233"/>
                    </a:lnTo>
                    <a:lnTo>
                      <a:pt x="13348" y="20106"/>
                    </a:lnTo>
                    <a:lnTo>
                      <a:pt x="14278" y="19726"/>
                    </a:lnTo>
                    <a:lnTo>
                      <a:pt x="15207" y="19304"/>
                    </a:lnTo>
                    <a:lnTo>
                      <a:pt x="16052" y="18797"/>
                    </a:lnTo>
                    <a:lnTo>
                      <a:pt x="16812" y="18206"/>
                    </a:lnTo>
                    <a:lnTo>
                      <a:pt x="17572" y="17530"/>
                    </a:lnTo>
                    <a:lnTo>
                      <a:pt x="18206" y="16812"/>
                    </a:lnTo>
                    <a:lnTo>
                      <a:pt x="18797" y="16009"/>
                    </a:lnTo>
                    <a:lnTo>
                      <a:pt x="19304" y="15164"/>
                    </a:lnTo>
                    <a:lnTo>
                      <a:pt x="19769" y="14277"/>
                    </a:lnTo>
                    <a:lnTo>
                      <a:pt x="20107" y="13348"/>
                    </a:lnTo>
                    <a:lnTo>
                      <a:pt x="20233" y="12841"/>
                    </a:lnTo>
                    <a:lnTo>
                      <a:pt x="20360" y="12334"/>
                    </a:lnTo>
                    <a:lnTo>
                      <a:pt x="20445" y="11828"/>
                    </a:lnTo>
                    <a:lnTo>
                      <a:pt x="20529" y="11321"/>
                    </a:lnTo>
                    <a:lnTo>
                      <a:pt x="20571" y="10814"/>
                    </a:lnTo>
                    <a:lnTo>
                      <a:pt x="20571" y="10265"/>
                    </a:lnTo>
                    <a:lnTo>
                      <a:pt x="20571" y="9758"/>
                    </a:lnTo>
                    <a:lnTo>
                      <a:pt x="20529" y="9209"/>
                    </a:lnTo>
                    <a:lnTo>
                      <a:pt x="20445" y="8702"/>
                    </a:lnTo>
                    <a:lnTo>
                      <a:pt x="20360" y="8195"/>
                    </a:lnTo>
                    <a:lnTo>
                      <a:pt x="20233" y="7730"/>
                    </a:lnTo>
                    <a:lnTo>
                      <a:pt x="20107" y="7223"/>
                    </a:lnTo>
                    <a:lnTo>
                      <a:pt x="19769" y="6294"/>
                    </a:lnTo>
                    <a:lnTo>
                      <a:pt x="19304" y="5365"/>
                    </a:lnTo>
                    <a:lnTo>
                      <a:pt x="18797" y="4520"/>
                    </a:lnTo>
                    <a:lnTo>
                      <a:pt x="18206" y="3760"/>
                    </a:lnTo>
                    <a:lnTo>
                      <a:pt x="17572" y="3000"/>
                    </a:lnTo>
                    <a:lnTo>
                      <a:pt x="16812" y="2366"/>
                    </a:lnTo>
                    <a:lnTo>
                      <a:pt x="16052" y="1775"/>
                    </a:lnTo>
                    <a:lnTo>
                      <a:pt x="15207" y="1226"/>
                    </a:lnTo>
                    <a:lnTo>
                      <a:pt x="14278" y="803"/>
                    </a:lnTo>
                    <a:lnTo>
                      <a:pt x="13348" y="465"/>
                    </a:lnTo>
                    <a:lnTo>
                      <a:pt x="12841" y="338"/>
                    </a:lnTo>
                    <a:lnTo>
                      <a:pt x="12377" y="212"/>
                    </a:lnTo>
                    <a:lnTo>
                      <a:pt x="11870" y="127"/>
                    </a:lnTo>
                    <a:lnTo>
                      <a:pt x="11321" y="43"/>
                    </a:lnTo>
                    <a:lnTo>
                      <a:pt x="108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13" name="Google Shape;613;p11"/>
          <p:cNvGrpSpPr/>
          <p:nvPr/>
        </p:nvGrpSpPr>
        <p:grpSpPr>
          <a:xfrm rot="10800000" flipH="1">
            <a:off x="9282080" y="5010211"/>
            <a:ext cx="2916419" cy="1838243"/>
            <a:chOff x="6952575" y="-1"/>
            <a:chExt cx="2187314" cy="1378682"/>
          </a:xfrm>
        </p:grpSpPr>
        <p:grpSp>
          <p:nvGrpSpPr>
            <p:cNvPr id="614" name="Google Shape;614;p11"/>
            <p:cNvGrpSpPr/>
            <p:nvPr/>
          </p:nvGrpSpPr>
          <p:grpSpPr>
            <a:xfrm>
              <a:off x="8483650" y="-1"/>
              <a:ext cx="656239" cy="1378603"/>
              <a:chOff x="8102650" y="-1"/>
              <a:chExt cx="656239" cy="1378603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8102650" y="-1"/>
                <a:ext cx="656239" cy="1378603"/>
              </a:xfrm>
              <a:custGeom>
                <a:avLst/>
                <a:gdLst/>
                <a:ahLst/>
                <a:cxnLst/>
                <a:rect l="l" t="t" r="r" b="b"/>
                <a:pathLst>
                  <a:path w="14658" h="30793" extrusionOk="0">
                    <a:moveTo>
                      <a:pt x="0" y="0"/>
                    </a:moveTo>
                    <a:lnTo>
                      <a:pt x="0" y="30792"/>
                    </a:lnTo>
                    <a:lnTo>
                      <a:pt x="14657" y="30792"/>
                    </a:lnTo>
                    <a:lnTo>
                      <a:pt x="146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429790" y="-1"/>
                <a:ext cx="45" cy="1127085"/>
              </a:xfrm>
              <a:custGeom>
                <a:avLst/>
                <a:gdLst/>
                <a:ahLst/>
                <a:cxnLst/>
                <a:rect l="l" t="t" r="r" b="b"/>
                <a:pathLst>
                  <a:path w="1" h="25175" fill="none" extrusionOk="0">
                    <a:moveTo>
                      <a:pt x="1" y="0"/>
                    </a:moveTo>
                    <a:lnTo>
                      <a:pt x="1" y="25175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17" name="Google Shape;617;p11"/>
            <p:cNvGrpSpPr/>
            <p:nvPr/>
          </p:nvGrpSpPr>
          <p:grpSpPr>
            <a:xfrm>
              <a:off x="6952575" y="103"/>
              <a:ext cx="1378578" cy="1378578"/>
              <a:chOff x="2134675" y="2024325"/>
              <a:chExt cx="634675" cy="634675"/>
            </a:xfrm>
          </p:grpSpPr>
          <p:sp>
            <p:nvSpPr>
              <p:cNvPr id="618" name="Google Shape;618;p11"/>
              <p:cNvSpPr/>
              <p:nvPr/>
            </p:nvSpPr>
            <p:spPr>
              <a:xfrm>
                <a:off x="2134675" y="2024325"/>
                <a:ext cx="634675" cy="634675"/>
              </a:xfrm>
              <a:custGeom>
                <a:avLst/>
                <a:gdLst/>
                <a:ahLst/>
                <a:cxnLst/>
                <a:rect l="l" t="t" r="r" b="b"/>
                <a:pathLst>
                  <a:path w="25387" h="25387" fill="none" extrusionOk="0">
                    <a:moveTo>
                      <a:pt x="25386" y="12714"/>
                    </a:moveTo>
                    <a:lnTo>
                      <a:pt x="25386" y="12714"/>
                    </a:lnTo>
                    <a:lnTo>
                      <a:pt x="25344" y="13348"/>
                    </a:lnTo>
                    <a:lnTo>
                      <a:pt x="25302" y="13981"/>
                    </a:lnTo>
                    <a:lnTo>
                      <a:pt x="25217" y="14615"/>
                    </a:lnTo>
                    <a:lnTo>
                      <a:pt x="25133" y="15249"/>
                    </a:lnTo>
                    <a:lnTo>
                      <a:pt x="24964" y="15882"/>
                    </a:lnTo>
                    <a:lnTo>
                      <a:pt x="24795" y="16474"/>
                    </a:lnTo>
                    <a:lnTo>
                      <a:pt x="24583" y="17065"/>
                    </a:lnTo>
                    <a:lnTo>
                      <a:pt x="24372" y="17656"/>
                    </a:lnTo>
                    <a:lnTo>
                      <a:pt x="24119" y="18205"/>
                    </a:lnTo>
                    <a:lnTo>
                      <a:pt x="23823" y="18754"/>
                    </a:lnTo>
                    <a:lnTo>
                      <a:pt x="23527" y="19261"/>
                    </a:lnTo>
                    <a:lnTo>
                      <a:pt x="23190" y="19810"/>
                    </a:lnTo>
                    <a:lnTo>
                      <a:pt x="22852" y="20275"/>
                    </a:lnTo>
                    <a:lnTo>
                      <a:pt x="22471" y="20782"/>
                    </a:lnTo>
                    <a:lnTo>
                      <a:pt x="22091" y="21247"/>
                    </a:lnTo>
                    <a:lnTo>
                      <a:pt x="21669" y="21669"/>
                    </a:lnTo>
                    <a:lnTo>
                      <a:pt x="21204" y="22091"/>
                    </a:lnTo>
                    <a:lnTo>
                      <a:pt x="20740" y="22472"/>
                    </a:lnTo>
                    <a:lnTo>
                      <a:pt x="20275" y="22852"/>
                    </a:lnTo>
                    <a:lnTo>
                      <a:pt x="19768" y="23232"/>
                    </a:lnTo>
                    <a:lnTo>
                      <a:pt x="19261" y="23570"/>
                    </a:lnTo>
                    <a:lnTo>
                      <a:pt x="18712" y="23865"/>
                    </a:lnTo>
                    <a:lnTo>
                      <a:pt x="18205" y="24119"/>
                    </a:lnTo>
                    <a:lnTo>
                      <a:pt x="17614" y="24372"/>
                    </a:lnTo>
                    <a:lnTo>
                      <a:pt x="17065" y="24626"/>
                    </a:lnTo>
                    <a:lnTo>
                      <a:pt x="16473" y="24837"/>
                    </a:lnTo>
                    <a:lnTo>
                      <a:pt x="15840" y="25006"/>
                    </a:lnTo>
                    <a:lnTo>
                      <a:pt x="15249" y="25133"/>
                    </a:lnTo>
                    <a:lnTo>
                      <a:pt x="14615" y="25259"/>
                    </a:lnTo>
                    <a:lnTo>
                      <a:pt x="13981" y="25344"/>
                    </a:lnTo>
                    <a:lnTo>
                      <a:pt x="13348" y="25386"/>
                    </a:lnTo>
                    <a:lnTo>
                      <a:pt x="12672" y="25386"/>
                    </a:lnTo>
                    <a:lnTo>
                      <a:pt x="12672" y="25386"/>
                    </a:lnTo>
                    <a:lnTo>
                      <a:pt x="12038" y="25386"/>
                    </a:lnTo>
                    <a:lnTo>
                      <a:pt x="11405" y="25344"/>
                    </a:lnTo>
                    <a:lnTo>
                      <a:pt x="10729" y="25259"/>
                    </a:lnTo>
                    <a:lnTo>
                      <a:pt x="10138" y="25133"/>
                    </a:lnTo>
                    <a:lnTo>
                      <a:pt x="9504" y="25006"/>
                    </a:lnTo>
                    <a:lnTo>
                      <a:pt x="8913" y="24837"/>
                    </a:lnTo>
                    <a:lnTo>
                      <a:pt x="8321" y="24626"/>
                    </a:lnTo>
                    <a:lnTo>
                      <a:pt x="7730" y="24372"/>
                    </a:lnTo>
                    <a:lnTo>
                      <a:pt x="7181" y="24119"/>
                    </a:lnTo>
                    <a:lnTo>
                      <a:pt x="6632" y="23865"/>
                    </a:lnTo>
                    <a:lnTo>
                      <a:pt x="6083" y="23570"/>
                    </a:lnTo>
                    <a:lnTo>
                      <a:pt x="5576" y="23232"/>
                    </a:lnTo>
                    <a:lnTo>
                      <a:pt x="5069" y="22852"/>
                    </a:lnTo>
                    <a:lnTo>
                      <a:pt x="4604" y="22472"/>
                    </a:lnTo>
                    <a:lnTo>
                      <a:pt x="4140" y="22091"/>
                    </a:lnTo>
                    <a:lnTo>
                      <a:pt x="3717" y="21669"/>
                    </a:lnTo>
                    <a:lnTo>
                      <a:pt x="3295" y="21247"/>
                    </a:lnTo>
                    <a:lnTo>
                      <a:pt x="2872" y="20782"/>
                    </a:lnTo>
                    <a:lnTo>
                      <a:pt x="2492" y="20275"/>
                    </a:lnTo>
                    <a:lnTo>
                      <a:pt x="2154" y="19810"/>
                    </a:lnTo>
                    <a:lnTo>
                      <a:pt x="1816" y="19261"/>
                    </a:lnTo>
                    <a:lnTo>
                      <a:pt x="1521" y="18754"/>
                    </a:lnTo>
                    <a:lnTo>
                      <a:pt x="1225" y="18205"/>
                    </a:lnTo>
                    <a:lnTo>
                      <a:pt x="972" y="17656"/>
                    </a:lnTo>
                    <a:lnTo>
                      <a:pt x="760" y="17065"/>
                    </a:lnTo>
                    <a:lnTo>
                      <a:pt x="549" y="16474"/>
                    </a:lnTo>
                    <a:lnTo>
                      <a:pt x="380" y="15882"/>
                    </a:lnTo>
                    <a:lnTo>
                      <a:pt x="254" y="15249"/>
                    </a:lnTo>
                    <a:lnTo>
                      <a:pt x="127" y="14615"/>
                    </a:lnTo>
                    <a:lnTo>
                      <a:pt x="42" y="13981"/>
                    </a:lnTo>
                    <a:lnTo>
                      <a:pt x="0" y="13348"/>
                    </a:lnTo>
                    <a:lnTo>
                      <a:pt x="0" y="12714"/>
                    </a:lnTo>
                    <a:lnTo>
                      <a:pt x="0" y="12714"/>
                    </a:lnTo>
                    <a:lnTo>
                      <a:pt x="0" y="12038"/>
                    </a:lnTo>
                    <a:lnTo>
                      <a:pt x="42" y="11405"/>
                    </a:lnTo>
                    <a:lnTo>
                      <a:pt x="127" y="10771"/>
                    </a:lnTo>
                    <a:lnTo>
                      <a:pt x="254" y="10138"/>
                    </a:lnTo>
                    <a:lnTo>
                      <a:pt x="380" y="9504"/>
                    </a:lnTo>
                    <a:lnTo>
                      <a:pt x="549" y="8913"/>
                    </a:lnTo>
                    <a:lnTo>
                      <a:pt x="760" y="8321"/>
                    </a:lnTo>
                    <a:lnTo>
                      <a:pt x="972" y="7772"/>
                    </a:lnTo>
                    <a:lnTo>
                      <a:pt x="1225" y="7181"/>
                    </a:lnTo>
                    <a:lnTo>
                      <a:pt x="1521" y="6632"/>
                    </a:lnTo>
                    <a:lnTo>
                      <a:pt x="1816" y="6125"/>
                    </a:lnTo>
                    <a:lnTo>
                      <a:pt x="2154" y="5618"/>
                    </a:lnTo>
                    <a:lnTo>
                      <a:pt x="2492" y="5111"/>
                    </a:lnTo>
                    <a:lnTo>
                      <a:pt x="2872" y="4604"/>
                    </a:lnTo>
                    <a:lnTo>
                      <a:pt x="3295" y="4182"/>
                    </a:lnTo>
                    <a:lnTo>
                      <a:pt x="3717" y="3717"/>
                    </a:lnTo>
                    <a:lnTo>
                      <a:pt x="4140" y="3295"/>
                    </a:lnTo>
                    <a:lnTo>
                      <a:pt x="4604" y="2915"/>
                    </a:lnTo>
                    <a:lnTo>
                      <a:pt x="5069" y="2535"/>
                    </a:lnTo>
                    <a:lnTo>
                      <a:pt x="5576" y="2154"/>
                    </a:lnTo>
                    <a:lnTo>
                      <a:pt x="6083" y="1859"/>
                    </a:lnTo>
                    <a:lnTo>
                      <a:pt x="6632" y="1521"/>
                    </a:lnTo>
                    <a:lnTo>
                      <a:pt x="7181" y="1267"/>
                    </a:lnTo>
                    <a:lnTo>
                      <a:pt x="7730" y="1014"/>
                    </a:lnTo>
                    <a:lnTo>
                      <a:pt x="8321" y="761"/>
                    </a:lnTo>
                    <a:lnTo>
                      <a:pt x="8913" y="592"/>
                    </a:lnTo>
                    <a:lnTo>
                      <a:pt x="9504" y="423"/>
                    </a:lnTo>
                    <a:lnTo>
                      <a:pt x="10138" y="254"/>
                    </a:lnTo>
                    <a:lnTo>
                      <a:pt x="10729" y="169"/>
                    </a:lnTo>
                    <a:lnTo>
                      <a:pt x="11405" y="85"/>
                    </a:lnTo>
                    <a:lnTo>
                      <a:pt x="12038" y="0"/>
                    </a:lnTo>
                    <a:lnTo>
                      <a:pt x="12672" y="0"/>
                    </a:lnTo>
                    <a:lnTo>
                      <a:pt x="12672" y="0"/>
                    </a:lnTo>
                    <a:lnTo>
                      <a:pt x="13348" y="0"/>
                    </a:lnTo>
                    <a:lnTo>
                      <a:pt x="13981" y="85"/>
                    </a:lnTo>
                    <a:lnTo>
                      <a:pt x="14615" y="169"/>
                    </a:lnTo>
                    <a:lnTo>
                      <a:pt x="15249" y="254"/>
                    </a:lnTo>
                    <a:lnTo>
                      <a:pt x="15840" y="423"/>
                    </a:lnTo>
                    <a:lnTo>
                      <a:pt x="16473" y="592"/>
                    </a:lnTo>
                    <a:lnTo>
                      <a:pt x="17065" y="761"/>
                    </a:lnTo>
                    <a:lnTo>
                      <a:pt x="17614" y="1014"/>
                    </a:lnTo>
                    <a:lnTo>
                      <a:pt x="18205" y="1267"/>
                    </a:lnTo>
                    <a:lnTo>
                      <a:pt x="18712" y="1521"/>
                    </a:lnTo>
                    <a:lnTo>
                      <a:pt x="19261" y="1859"/>
                    </a:lnTo>
                    <a:lnTo>
                      <a:pt x="19768" y="2154"/>
                    </a:lnTo>
                    <a:lnTo>
                      <a:pt x="20275" y="2535"/>
                    </a:lnTo>
                    <a:lnTo>
                      <a:pt x="20740" y="2915"/>
                    </a:lnTo>
                    <a:lnTo>
                      <a:pt x="21204" y="3295"/>
                    </a:lnTo>
                    <a:lnTo>
                      <a:pt x="21669" y="3717"/>
                    </a:lnTo>
                    <a:lnTo>
                      <a:pt x="22091" y="4182"/>
                    </a:lnTo>
                    <a:lnTo>
                      <a:pt x="22471" y="4604"/>
                    </a:lnTo>
                    <a:lnTo>
                      <a:pt x="22852" y="5111"/>
                    </a:lnTo>
                    <a:lnTo>
                      <a:pt x="23190" y="5618"/>
                    </a:lnTo>
                    <a:lnTo>
                      <a:pt x="23527" y="6125"/>
                    </a:lnTo>
                    <a:lnTo>
                      <a:pt x="23823" y="6632"/>
                    </a:lnTo>
                    <a:lnTo>
                      <a:pt x="24119" y="7181"/>
                    </a:lnTo>
                    <a:lnTo>
                      <a:pt x="24372" y="7772"/>
                    </a:lnTo>
                    <a:lnTo>
                      <a:pt x="24583" y="8321"/>
                    </a:lnTo>
                    <a:lnTo>
                      <a:pt x="24795" y="8913"/>
                    </a:lnTo>
                    <a:lnTo>
                      <a:pt x="24964" y="9504"/>
                    </a:lnTo>
                    <a:lnTo>
                      <a:pt x="25133" y="10138"/>
                    </a:lnTo>
                    <a:lnTo>
                      <a:pt x="25217" y="10771"/>
                    </a:lnTo>
                    <a:lnTo>
                      <a:pt x="25302" y="11405"/>
                    </a:lnTo>
                    <a:lnTo>
                      <a:pt x="25344" y="12038"/>
                    </a:lnTo>
                    <a:lnTo>
                      <a:pt x="25386" y="12714"/>
                    </a:lnTo>
                    <a:lnTo>
                      <a:pt x="25386" y="1271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2183250" y="2072900"/>
                <a:ext cx="537500" cy="5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0" h="21501" fill="none" extrusionOk="0">
                    <a:moveTo>
                      <a:pt x="10729" y="0"/>
                    </a:moveTo>
                    <a:lnTo>
                      <a:pt x="10729" y="0"/>
                    </a:lnTo>
                    <a:lnTo>
                      <a:pt x="11278" y="0"/>
                    </a:lnTo>
                    <a:lnTo>
                      <a:pt x="11827" y="42"/>
                    </a:lnTo>
                    <a:lnTo>
                      <a:pt x="12376" y="127"/>
                    </a:lnTo>
                    <a:lnTo>
                      <a:pt x="12925" y="211"/>
                    </a:lnTo>
                    <a:lnTo>
                      <a:pt x="13432" y="338"/>
                    </a:lnTo>
                    <a:lnTo>
                      <a:pt x="13939" y="507"/>
                    </a:lnTo>
                    <a:lnTo>
                      <a:pt x="14446" y="676"/>
                    </a:lnTo>
                    <a:lnTo>
                      <a:pt x="14911" y="845"/>
                    </a:lnTo>
                    <a:lnTo>
                      <a:pt x="15418" y="1056"/>
                    </a:lnTo>
                    <a:lnTo>
                      <a:pt x="15882" y="1310"/>
                    </a:lnTo>
                    <a:lnTo>
                      <a:pt x="16769" y="1859"/>
                    </a:lnTo>
                    <a:lnTo>
                      <a:pt x="17572" y="2450"/>
                    </a:lnTo>
                    <a:lnTo>
                      <a:pt x="18332" y="3168"/>
                    </a:lnTo>
                    <a:lnTo>
                      <a:pt x="19050" y="3928"/>
                    </a:lnTo>
                    <a:lnTo>
                      <a:pt x="19641" y="4731"/>
                    </a:lnTo>
                    <a:lnTo>
                      <a:pt x="20191" y="5618"/>
                    </a:lnTo>
                    <a:lnTo>
                      <a:pt x="20444" y="6083"/>
                    </a:lnTo>
                    <a:lnTo>
                      <a:pt x="20655" y="6590"/>
                    </a:lnTo>
                    <a:lnTo>
                      <a:pt x="20824" y="7054"/>
                    </a:lnTo>
                    <a:lnTo>
                      <a:pt x="20993" y="7561"/>
                    </a:lnTo>
                    <a:lnTo>
                      <a:pt x="21162" y="8068"/>
                    </a:lnTo>
                    <a:lnTo>
                      <a:pt x="21289" y="8575"/>
                    </a:lnTo>
                    <a:lnTo>
                      <a:pt x="21373" y="9124"/>
                    </a:lnTo>
                    <a:lnTo>
                      <a:pt x="21416" y="9673"/>
                    </a:lnTo>
                    <a:lnTo>
                      <a:pt x="21458" y="10180"/>
                    </a:lnTo>
                    <a:lnTo>
                      <a:pt x="21500" y="10771"/>
                    </a:lnTo>
                    <a:lnTo>
                      <a:pt x="21500" y="10771"/>
                    </a:lnTo>
                    <a:lnTo>
                      <a:pt x="21458" y="11320"/>
                    </a:lnTo>
                    <a:lnTo>
                      <a:pt x="21416" y="11869"/>
                    </a:lnTo>
                    <a:lnTo>
                      <a:pt x="21373" y="12376"/>
                    </a:lnTo>
                    <a:lnTo>
                      <a:pt x="21289" y="12925"/>
                    </a:lnTo>
                    <a:lnTo>
                      <a:pt x="21162" y="13432"/>
                    </a:lnTo>
                    <a:lnTo>
                      <a:pt x="20993" y="13939"/>
                    </a:lnTo>
                    <a:lnTo>
                      <a:pt x="20824" y="14446"/>
                    </a:lnTo>
                    <a:lnTo>
                      <a:pt x="20655" y="14953"/>
                    </a:lnTo>
                    <a:lnTo>
                      <a:pt x="20444" y="15418"/>
                    </a:lnTo>
                    <a:lnTo>
                      <a:pt x="20191" y="15882"/>
                    </a:lnTo>
                    <a:lnTo>
                      <a:pt x="19641" y="16769"/>
                    </a:lnTo>
                    <a:lnTo>
                      <a:pt x="19050" y="17572"/>
                    </a:lnTo>
                    <a:lnTo>
                      <a:pt x="18332" y="18332"/>
                    </a:lnTo>
                    <a:lnTo>
                      <a:pt x="17572" y="19050"/>
                    </a:lnTo>
                    <a:lnTo>
                      <a:pt x="16769" y="19684"/>
                    </a:lnTo>
                    <a:lnTo>
                      <a:pt x="15882" y="20191"/>
                    </a:lnTo>
                    <a:lnTo>
                      <a:pt x="15418" y="20444"/>
                    </a:lnTo>
                    <a:lnTo>
                      <a:pt x="14911" y="20655"/>
                    </a:lnTo>
                    <a:lnTo>
                      <a:pt x="14446" y="20866"/>
                    </a:lnTo>
                    <a:lnTo>
                      <a:pt x="13939" y="21035"/>
                    </a:lnTo>
                    <a:lnTo>
                      <a:pt x="13432" y="21162"/>
                    </a:lnTo>
                    <a:lnTo>
                      <a:pt x="12925" y="21289"/>
                    </a:lnTo>
                    <a:lnTo>
                      <a:pt x="12376" y="21373"/>
                    </a:lnTo>
                    <a:lnTo>
                      <a:pt x="11827" y="21458"/>
                    </a:lnTo>
                    <a:lnTo>
                      <a:pt x="11278" y="21500"/>
                    </a:lnTo>
                    <a:lnTo>
                      <a:pt x="10729" y="21500"/>
                    </a:lnTo>
                    <a:lnTo>
                      <a:pt x="10729" y="21500"/>
                    </a:lnTo>
                    <a:lnTo>
                      <a:pt x="10180" y="21500"/>
                    </a:lnTo>
                    <a:lnTo>
                      <a:pt x="9631" y="21458"/>
                    </a:lnTo>
                    <a:lnTo>
                      <a:pt x="9082" y="21373"/>
                    </a:lnTo>
                    <a:lnTo>
                      <a:pt x="8575" y="21289"/>
                    </a:lnTo>
                    <a:lnTo>
                      <a:pt x="8068" y="21162"/>
                    </a:lnTo>
                    <a:lnTo>
                      <a:pt x="7561" y="21035"/>
                    </a:lnTo>
                    <a:lnTo>
                      <a:pt x="7054" y="20866"/>
                    </a:lnTo>
                    <a:lnTo>
                      <a:pt x="6547" y="20655"/>
                    </a:lnTo>
                    <a:lnTo>
                      <a:pt x="6083" y="20444"/>
                    </a:lnTo>
                    <a:lnTo>
                      <a:pt x="5618" y="20191"/>
                    </a:lnTo>
                    <a:lnTo>
                      <a:pt x="4731" y="19684"/>
                    </a:lnTo>
                    <a:lnTo>
                      <a:pt x="3886" y="19050"/>
                    </a:lnTo>
                    <a:lnTo>
                      <a:pt x="3126" y="18332"/>
                    </a:lnTo>
                    <a:lnTo>
                      <a:pt x="2450" y="17572"/>
                    </a:lnTo>
                    <a:lnTo>
                      <a:pt x="1816" y="16769"/>
                    </a:lnTo>
                    <a:lnTo>
                      <a:pt x="1267" y="15882"/>
                    </a:lnTo>
                    <a:lnTo>
                      <a:pt x="1056" y="15418"/>
                    </a:lnTo>
                    <a:lnTo>
                      <a:pt x="845" y="14953"/>
                    </a:lnTo>
                    <a:lnTo>
                      <a:pt x="634" y="14446"/>
                    </a:lnTo>
                    <a:lnTo>
                      <a:pt x="465" y="13939"/>
                    </a:lnTo>
                    <a:lnTo>
                      <a:pt x="338" y="13432"/>
                    </a:lnTo>
                    <a:lnTo>
                      <a:pt x="211" y="12925"/>
                    </a:lnTo>
                    <a:lnTo>
                      <a:pt x="127" y="12376"/>
                    </a:lnTo>
                    <a:lnTo>
                      <a:pt x="42" y="11869"/>
                    </a:lnTo>
                    <a:lnTo>
                      <a:pt x="0" y="11320"/>
                    </a:lnTo>
                    <a:lnTo>
                      <a:pt x="0" y="10771"/>
                    </a:lnTo>
                    <a:lnTo>
                      <a:pt x="0" y="10771"/>
                    </a:lnTo>
                    <a:lnTo>
                      <a:pt x="0" y="10180"/>
                    </a:lnTo>
                    <a:lnTo>
                      <a:pt x="42" y="9673"/>
                    </a:lnTo>
                    <a:lnTo>
                      <a:pt x="127" y="9124"/>
                    </a:lnTo>
                    <a:lnTo>
                      <a:pt x="211" y="8575"/>
                    </a:lnTo>
                    <a:lnTo>
                      <a:pt x="338" y="8068"/>
                    </a:lnTo>
                    <a:lnTo>
                      <a:pt x="465" y="7561"/>
                    </a:lnTo>
                    <a:lnTo>
                      <a:pt x="634" y="7054"/>
                    </a:lnTo>
                    <a:lnTo>
                      <a:pt x="845" y="6590"/>
                    </a:lnTo>
                    <a:lnTo>
                      <a:pt x="1056" y="6083"/>
                    </a:lnTo>
                    <a:lnTo>
                      <a:pt x="1267" y="5618"/>
                    </a:lnTo>
                    <a:lnTo>
                      <a:pt x="1816" y="4731"/>
                    </a:lnTo>
                    <a:lnTo>
                      <a:pt x="2450" y="3928"/>
                    </a:lnTo>
                    <a:lnTo>
                      <a:pt x="3126" y="3168"/>
                    </a:lnTo>
                    <a:lnTo>
                      <a:pt x="3886" y="2450"/>
                    </a:lnTo>
                    <a:lnTo>
                      <a:pt x="4731" y="1859"/>
                    </a:lnTo>
                    <a:lnTo>
                      <a:pt x="5618" y="1310"/>
                    </a:lnTo>
                    <a:lnTo>
                      <a:pt x="6083" y="1056"/>
                    </a:lnTo>
                    <a:lnTo>
                      <a:pt x="6547" y="845"/>
                    </a:lnTo>
                    <a:lnTo>
                      <a:pt x="7054" y="676"/>
                    </a:lnTo>
                    <a:lnTo>
                      <a:pt x="7561" y="507"/>
                    </a:lnTo>
                    <a:lnTo>
                      <a:pt x="8068" y="338"/>
                    </a:lnTo>
                    <a:lnTo>
                      <a:pt x="8575" y="211"/>
                    </a:lnTo>
                    <a:lnTo>
                      <a:pt x="9082" y="127"/>
                    </a:lnTo>
                    <a:lnTo>
                      <a:pt x="9631" y="42"/>
                    </a:lnTo>
                    <a:lnTo>
                      <a:pt x="10180" y="0"/>
                    </a:lnTo>
                    <a:lnTo>
                      <a:pt x="10729" y="0"/>
                    </a:lnTo>
                    <a:lnTo>
                      <a:pt x="107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2231825" y="2121475"/>
                <a:ext cx="440350" cy="440350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7614" fill="none" extrusionOk="0">
                    <a:moveTo>
                      <a:pt x="8786" y="0"/>
                    </a:moveTo>
                    <a:lnTo>
                      <a:pt x="8786" y="0"/>
                    </a:lnTo>
                    <a:lnTo>
                      <a:pt x="9715" y="42"/>
                    </a:lnTo>
                    <a:lnTo>
                      <a:pt x="10560" y="169"/>
                    </a:lnTo>
                    <a:lnTo>
                      <a:pt x="11405" y="380"/>
                    </a:lnTo>
                    <a:lnTo>
                      <a:pt x="12207" y="676"/>
                    </a:lnTo>
                    <a:lnTo>
                      <a:pt x="13010" y="1056"/>
                    </a:lnTo>
                    <a:lnTo>
                      <a:pt x="13728" y="1521"/>
                    </a:lnTo>
                    <a:lnTo>
                      <a:pt x="14404" y="2028"/>
                    </a:lnTo>
                    <a:lnTo>
                      <a:pt x="15037" y="2577"/>
                    </a:lnTo>
                    <a:lnTo>
                      <a:pt x="15586" y="3210"/>
                    </a:lnTo>
                    <a:lnTo>
                      <a:pt x="16093" y="3886"/>
                    </a:lnTo>
                    <a:lnTo>
                      <a:pt x="16558" y="4604"/>
                    </a:lnTo>
                    <a:lnTo>
                      <a:pt x="16896" y="5365"/>
                    </a:lnTo>
                    <a:lnTo>
                      <a:pt x="17192" y="6209"/>
                    </a:lnTo>
                    <a:lnTo>
                      <a:pt x="17403" y="7054"/>
                    </a:lnTo>
                    <a:lnTo>
                      <a:pt x="17572" y="7899"/>
                    </a:lnTo>
                    <a:lnTo>
                      <a:pt x="17614" y="8828"/>
                    </a:lnTo>
                    <a:lnTo>
                      <a:pt x="17614" y="8828"/>
                    </a:lnTo>
                    <a:lnTo>
                      <a:pt x="17572" y="9715"/>
                    </a:lnTo>
                    <a:lnTo>
                      <a:pt x="17403" y="10602"/>
                    </a:lnTo>
                    <a:lnTo>
                      <a:pt x="17192" y="11447"/>
                    </a:lnTo>
                    <a:lnTo>
                      <a:pt x="16896" y="12250"/>
                    </a:lnTo>
                    <a:lnTo>
                      <a:pt x="16558" y="13010"/>
                    </a:lnTo>
                    <a:lnTo>
                      <a:pt x="16093" y="13728"/>
                    </a:lnTo>
                    <a:lnTo>
                      <a:pt x="15586" y="14404"/>
                    </a:lnTo>
                    <a:lnTo>
                      <a:pt x="15037" y="15037"/>
                    </a:lnTo>
                    <a:lnTo>
                      <a:pt x="14404" y="15587"/>
                    </a:lnTo>
                    <a:lnTo>
                      <a:pt x="13728" y="16093"/>
                    </a:lnTo>
                    <a:lnTo>
                      <a:pt x="13010" y="16558"/>
                    </a:lnTo>
                    <a:lnTo>
                      <a:pt x="12207" y="16938"/>
                    </a:lnTo>
                    <a:lnTo>
                      <a:pt x="11405" y="17234"/>
                    </a:lnTo>
                    <a:lnTo>
                      <a:pt x="10560" y="17445"/>
                    </a:lnTo>
                    <a:lnTo>
                      <a:pt x="9715" y="17572"/>
                    </a:lnTo>
                    <a:lnTo>
                      <a:pt x="8786" y="17614"/>
                    </a:lnTo>
                    <a:lnTo>
                      <a:pt x="8786" y="17614"/>
                    </a:lnTo>
                    <a:lnTo>
                      <a:pt x="7899" y="17572"/>
                    </a:lnTo>
                    <a:lnTo>
                      <a:pt x="7012" y="17445"/>
                    </a:lnTo>
                    <a:lnTo>
                      <a:pt x="6167" y="17234"/>
                    </a:lnTo>
                    <a:lnTo>
                      <a:pt x="5365" y="16938"/>
                    </a:lnTo>
                    <a:lnTo>
                      <a:pt x="4604" y="16558"/>
                    </a:lnTo>
                    <a:lnTo>
                      <a:pt x="3886" y="16093"/>
                    </a:lnTo>
                    <a:lnTo>
                      <a:pt x="3210" y="15587"/>
                    </a:lnTo>
                    <a:lnTo>
                      <a:pt x="2577" y="15037"/>
                    </a:lnTo>
                    <a:lnTo>
                      <a:pt x="1985" y="14404"/>
                    </a:lnTo>
                    <a:lnTo>
                      <a:pt x="1479" y="13728"/>
                    </a:lnTo>
                    <a:lnTo>
                      <a:pt x="1056" y="13010"/>
                    </a:lnTo>
                    <a:lnTo>
                      <a:pt x="676" y="12250"/>
                    </a:lnTo>
                    <a:lnTo>
                      <a:pt x="380" y="11447"/>
                    </a:lnTo>
                    <a:lnTo>
                      <a:pt x="169" y="10602"/>
                    </a:lnTo>
                    <a:lnTo>
                      <a:pt x="42" y="9715"/>
                    </a:lnTo>
                    <a:lnTo>
                      <a:pt x="0" y="8828"/>
                    </a:lnTo>
                    <a:lnTo>
                      <a:pt x="0" y="8828"/>
                    </a:lnTo>
                    <a:lnTo>
                      <a:pt x="42" y="7899"/>
                    </a:lnTo>
                    <a:lnTo>
                      <a:pt x="169" y="7054"/>
                    </a:lnTo>
                    <a:lnTo>
                      <a:pt x="380" y="6209"/>
                    </a:lnTo>
                    <a:lnTo>
                      <a:pt x="676" y="5365"/>
                    </a:lnTo>
                    <a:lnTo>
                      <a:pt x="1056" y="4604"/>
                    </a:lnTo>
                    <a:lnTo>
                      <a:pt x="1479" y="3886"/>
                    </a:lnTo>
                    <a:lnTo>
                      <a:pt x="1985" y="3210"/>
                    </a:lnTo>
                    <a:lnTo>
                      <a:pt x="2577" y="2577"/>
                    </a:lnTo>
                    <a:lnTo>
                      <a:pt x="3210" y="2028"/>
                    </a:lnTo>
                    <a:lnTo>
                      <a:pt x="3886" y="1521"/>
                    </a:lnTo>
                    <a:lnTo>
                      <a:pt x="4604" y="1056"/>
                    </a:lnTo>
                    <a:lnTo>
                      <a:pt x="5365" y="676"/>
                    </a:lnTo>
                    <a:lnTo>
                      <a:pt x="6167" y="380"/>
                    </a:lnTo>
                    <a:lnTo>
                      <a:pt x="7012" y="169"/>
                    </a:lnTo>
                    <a:lnTo>
                      <a:pt x="7899" y="42"/>
                    </a:lnTo>
                    <a:lnTo>
                      <a:pt x="8786" y="0"/>
                    </a:lnTo>
                    <a:lnTo>
                      <a:pt x="8786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2280400" y="2170050"/>
                <a:ext cx="343200" cy="343200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fill="none" extrusionOk="0">
                    <a:moveTo>
                      <a:pt x="6843" y="0"/>
                    </a:moveTo>
                    <a:lnTo>
                      <a:pt x="6843" y="0"/>
                    </a:lnTo>
                    <a:lnTo>
                      <a:pt x="7561" y="42"/>
                    </a:lnTo>
                    <a:lnTo>
                      <a:pt x="8237" y="127"/>
                    </a:lnTo>
                    <a:lnTo>
                      <a:pt x="8913" y="296"/>
                    </a:lnTo>
                    <a:lnTo>
                      <a:pt x="9504" y="549"/>
                    </a:lnTo>
                    <a:lnTo>
                      <a:pt x="10138" y="845"/>
                    </a:lnTo>
                    <a:lnTo>
                      <a:pt x="10687" y="1183"/>
                    </a:lnTo>
                    <a:lnTo>
                      <a:pt x="11236" y="1563"/>
                    </a:lnTo>
                    <a:lnTo>
                      <a:pt x="11700" y="2028"/>
                    </a:lnTo>
                    <a:lnTo>
                      <a:pt x="12165" y="2492"/>
                    </a:lnTo>
                    <a:lnTo>
                      <a:pt x="12545" y="3041"/>
                    </a:lnTo>
                    <a:lnTo>
                      <a:pt x="12883" y="3591"/>
                    </a:lnTo>
                    <a:lnTo>
                      <a:pt x="13179" y="4182"/>
                    </a:lnTo>
                    <a:lnTo>
                      <a:pt x="13390" y="4816"/>
                    </a:lnTo>
                    <a:lnTo>
                      <a:pt x="13559" y="5491"/>
                    </a:lnTo>
                    <a:lnTo>
                      <a:pt x="13686" y="6167"/>
                    </a:lnTo>
                    <a:lnTo>
                      <a:pt x="13728" y="6885"/>
                    </a:lnTo>
                    <a:lnTo>
                      <a:pt x="13728" y="6885"/>
                    </a:lnTo>
                    <a:lnTo>
                      <a:pt x="13686" y="7561"/>
                    </a:lnTo>
                    <a:lnTo>
                      <a:pt x="13559" y="8237"/>
                    </a:lnTo>
                    <a:lnTo>
                      <a:pt x="13390" y="8913"/>
                    </a:lnTo>
                    <a:lnTo>
                      <a:pt x="13179" y="9546"/>
                    </a:lnTo>
                    <a:lnTo>
                      <a:pt x="12883" y="10138"/>
                    </a:lnTo>
                    <a:lnTo>
                      <a:pt x="12545" y="10687"/>
                    </a:lnTo>
                    <a:lnTo>
                      <a:pt x="12165" y="11236"/>
                    </a:lnTo>
                    <a:lnTo>
                      <a:pt x="11700" y="11701"/>
                    </a:lnTo>
                    <a:lnTo>
                      <a:pt x="11236" y="12165"/>
                    </a:lnTo>
                    <a:lnTo>
                      <a:pt x="10687" y="12545"/>
                    </a:lnTo>
                    <a:lnTo>
                      <a:pt x="10138" y="12883"/>
                    </a:lnTo>
                    <a:lnTo>
                      <a:pt x="9504" y="13179"/>
                    </a:lnTo>
                    <a:lnTo>
                      <a:pt x="8913" y="13432"/>
                    </a:lnTo>
                    <a:lnTo>
                      <a:pt x="8237" y="13601"/>
                    </a:lnTo>
                    <a:lnTo>
                      <a:pt x="7561" y="13686"/>
                    </a:lnTo>
                    <a:lnTo>
                      <a:pt x="6843" y="13728"/>
                    </a:lnTo>
                    <a:lnTo>
                      <a:pt x="6843" y="13728"/>
                    </a:lnTo>
                    <a:lnTo>
                      <a:pt x="6167" y="13686"/>
                    </a:lnTo>
                    <a:lnTo>
                      <a:pt x="5449" y="13601"/>
                    </a:lnTo>
                    <a:lnTo>
                      <a:pt x="4815" y="13432"/>
                    </a:lnTo>
                    <a:lnTo>
                      <a:pt x="4182" y="13179"/>
                    </a:lnTo>
                    <a:lnTo>
                      <a:pt x="3590" y="12883"/>
                    </a:lnTo>
                    <a:lnTo>
                      <a:pt x="2999" y="12545"/>
                    </a:lnTo>
                    <a:lnTo>
                      <a:pt x="2492" y="12165"/>
                    </a:lnTo>
                    <a:lnTo>
                      <a:pt x="1985" y="11701"/>
                    </a:lnTo>
                    <a:lnTo>
                      <a:pt x="1563" y="11236"/>
                    </a:lnTo>
                    <a:lnTo>
                      <a:pt x="1183" y="10687"/>
                    </a:lnTo>
                    <a:lnTo>
                      <a:pt x="803" y="10138"/>
                    </a:lnTo>
                    <a:lnTo>
                      <a:pt x="549" y="9546"/>
                    </a:lnTo>
                    <a:lnTo>
                      <a:pt x="296" y="8913"/>
                    </a:lnTo>
                    <a:lnTo>
                      <a:pt x="127" y="8237"/>
                    </a:lnTo>
                    <a:lnTo>
                      <a:pt x="42" y="7561"/>
                    </a:lnTo>
                    <a:lnTo>
                      <a:pt x="0" y="6885"/>
                    </a:lnTo>
                    <a:lnTo>
                      <a:pt x="0" y="6885"/>
                    </a:lnTo>
                    <a:lnTo>
                      <a:pt x="42" y="6167"/>
                    </a:lnTo>
                    <a:lnTo>
                      <a:pt x="127" y="5491"/>
                    </a:lnTo>
                    <a:lnTo>
                      <a:pt x="296" y="4816"/>
                    </a:lnTo>
                    <a:lnTo>
                      <a:pt x="549" y="4182"/>
                    </a:lnTo>
                    <a:lnTo>
                      <a:pt x="803" y="3591"/>
                    </a:lnTo>
                    <a:lnTo>
                      <a:pt x="1183" y="3041"/>
                    </a:lnTo>
                    <a:lnTo>
                      <a:pt x="1563" y="2492"/>
                    </a:lnTo>
                    <a:lnTo>
                      <a:pt x="1985" y="2028"/>
                    </a:lnTo>
                    <a:lnTo>
                      <a:pt x="2492" y="1563"/>
                    </a:lnTo>
                    <a:lnTo>
                      <a:pt x="2999" y="1183"/>
                    </a:lnTo>
                    <a:lnTo>
                      <a:pt x="3590" y="845"/>
                    </a:lnTo>
                    <a:lnTo>
                      <a:pt x="4182" y="549"/>
                    </a:lnTo>
                    <a:lnTo>
                      <a:pt x="4815" y="296"/>
                    </a:lnTo>
                    <a:lnTo>
                      <a:pt x="5449" y="127"/>
                    </a:lnTo>
                    <a:lnTo>
                      <a:pt x="6167" y="42"/>
                    </a:lnTo>
                    <a:lnTo>
                      <a:pt x="6843" y="0"/>
                    </a:lnTo>
                    <a:lnTo>
                      <a:pt x="6843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2328975" y="2218625"/>
                <a:ext cx="246050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9842" fill="none" extrusionOk="0">
                    <a:moveTo>
                      <a:pt x="4900" y="0"/>
                    </a:moveTo>
                    <a:lnTo>
                      <a:pt x="4900" y="0"/>
                    </a:lnTo>
                    <a:lnTo>
                      <a:pt x="5407" y="42"/>
                    </a:lnTo>
                    <a:lnTo>
                      <a:pt x="5914" y="127"/>
                    </a:lnTo>
                    <a:lnTo>
                      <a:pt x="6378" y="211"/>
                    </a:lnTo>
                    <a:lnTo>
                      <a:pt x="6843" y="380"/>
                    </a:lnTo>
                    <a:lnTo>
                      <a:pt x="7265" y="592"/>
                    </a:lnTo>
                    <a:lnTo>
                      <a:pt x="7645" y="845"/>
                    </a:lnTo>
                    <a:lnTo>
                      <a:pt x="8026" y="1141"/>
                    </a:lnTo>
                    <a:lnTo>
                      <a:pt x="8406" y="1436"/>
                    </a:lnTo>
                    <a:lnTo>
                      <a:pt x="8701" y="1817"/>
                    </a:lnTo>
                    <a:lnTo>
                      <a:pt x="8997" y="2154"/>
                    </a:lnTo>
                    <a:lnTo>
                      <a:pt x="9251" y="2577"/>
                    </a:lnTo>
                    <a:lnTo>
                      <a:pt x="9420" y="2999"/>
                    </a:lnTo>
                    <a:lnTo>
                      <a:pt x="9589" y="3464"/>
                    </a:lnTo>
                    <a:lnTo>
                      <a:pt x="9715" y="3928"/>
                    </a:lnTo>
                    <a:lnTo>
                      <a:pt x="9800" y="4435"/>
                    </a:lnTo>
                    <a:lnTo>
                      <a:pt x="9842" y="4942"/>
                    </a:lnTo>
                    <a:lnTo>
                      <a:pt x="9842" y="4942"/>
                    </a:lnTo>
                    <a:lnTo>
                      <a:pt x="9800" y="5407"/>
                    </a:lnTo>
                    <a:lnTo>
                      <a:pt x="9715" y="5914"/>
                    </a:lnTo>
                    <a:lnTo>
                      <a:pt x="9589" y="6378"/>
                    </a:lnTo>
                    <a:lnTo>
                      <a:pt x="9420" y="6843"/>
                    </a:lnTo>
                    <a:lnTo>
                      <a:pt x="9251" y="7265"/>
                    </a:lnTo>
                    <a:lnTo>
                      <a:pt x="8997" y="7688"/>
                    </a:lnTo>
                    <a:lnTo>
                      <a:pt x="8701" y="8068"/>
                    </a:lnTo>
                    <a:lnTo>
                      <a:pt x="8406" y="8406"/>
                    </a:lnTo>
                    <a:lnTo>
                      <a:pt x="8026" y="8702"/>
                    </a:lnTo>
                    <a:lnTo>
                      <a:pt x="7645" y="8997"/>
                    </a:lnTo>
                    <a:lnTo>
                      <a:pt x="7265" y="9251"/>
                    </a:lnTo>
                    <a:lnTo>
                      <a:pt x="6843" y="9462"/>
                    </a:lnTo>
                    <a:lnTo>
                      <a:pt x="6378" y="9631"/>
                    </a:lnTo>
                    <a:lnTo>
                      <a:pt x="5914" y="9758"/>
                    </a:lnTo>
                    <a:lnTo>
                      <a:pt x="5407" y="9800"/>
                    </a:lnTo>
                    <a:lnTo>
                      <a:pt x="4900" y="9842"/>
                    </a:lnTo>
                    <a:lnTo>
                      <a:pt x="4900" y="9842"/>
                    </a:lnTo>
                    <a:lnTo>
                      <a:pt x="4393" y="9800"/>
                    </a:lnTo>
                    <a:lnTo>
                      <a:pt x="3928" y="9758"/>
                    </a:lnTo>
                    <a:lnTo>
                      <a:pt x="3464" y="9631"/>
                    </a:lnTo>
                    <a:lnTo>
                      <a:pt x="2999" y="9462"/>
                    </a:lnTo>
                    <a:lnTo>
                      <a:pt x="2577" y="9251"/>
                    </a:lnTo>
                    <a:lnTo>
                      <a:pt x="2154" y="8997"/>
                    </a:lnTo>
                    <a:lnTo>
                      <a:pt x="1774" y="8702"/>
                    </a:lnTo>
                    <a:lnTo>
                      <a:pt x="1436" y="8406"/>
                    </a:lnTo>
                    <a:lnTo>
                      <a:pt x="1098" y="8068"/>
                    </a:lnTo>
                    <a:lnTo>
                      <a:pt x="845" y="7688"/>
                    </a:lnTo>
                    <a:lnTo>
                      <a:pt x="592" y="7265"/>
                    </a:lnTo>
                    <a:lnTo>
                      <a:pt x="380" y="6843"/>
                    </a:lnTo>
                    <a:lnTo>
                      <a:pt x="211" y="6378"/>
                    </a:lnTo>
                    <a:lnTo>
                      <a:pt x="85" y="5914"/>
                    </a:lnTo>
                    <a:lnTo>
                      <a:pt x="0" y="5407"/>
                    </a:lnTo>
                    <a:lnTo>
                      <a:pt x="0" y="4942"/>
                    </a:lnTo>
                    <a:lnTo>
                      <a:pt x="0" y="4942"/>
                    </a:lnTo>
                    <a:lnTo>
                      <a:pt x="0" y="4435"/>
                    </a:lnTo>
                    <a:lnTo>
                      <a:pt x="85" y="3928"/>
                    </a:lnTo>
                    <a:lnTo>
                      <a:pt x="211" y="3464"/>
                    </a:lnTo>
                    <a:lnTo>
                      <a:pt x="380" y="2999"/>
                    </a:lnTo>
                    <a:lnTo>
                      <a:pt x="592" y="2577"/>
                    </a:lnTo>
                    <a:lnTo>
                      <a:pt x="845" y="2154"/>
                    </a:lnTo>
                    <a:lnTo>
                      <a:pt x="1098" y="1817"/>
                    </a:lnTo>
                    <a:lnTo>
                      <a:pt x="1436" y="1436"/>
                    </a:lnTo>
                    <a:lnTo>
                      <a:pt x="1774" y="1141"/>
                    </a:lnTo>
                    <a:lnTo>
                      <a:pt x="2154" y="845"/>
                    </a:lnTo>
                    <a:lnTo>
                      <a:pt x="2577" y="592"/>
                    </a:lnTo>
                    <a:lnTo>
                      <a:pt x="2999" y="380"/>
                    </a:lnTo>
                    <a:lnTo>
                      <a:pt x="3464" y="211"/>
                    </a:lnTo>
                    <a:lnTo>
                      <a:pt x="3928" y="127"/>
                    </a:lnTo>
                    <a:lnTo>
                      <a:pt x="4393" y="42"/>
                    </a:lnTo>
                    <a:lnTo>
                      <a:pt x="4900" y="0"/>
                    </a:lnTo>
                    <a:lnTo>
                      <a:pt x="490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2377550" y="2267200"/>
                <a:ext cx="14890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fill="none" extrusionOk="0">
                    <a:moveTo>
                      <a:pt x="5956" y="2999"/>
                    </a:moveTo>
                    <a:lnTo>
                      <a:pt x="5956" y="2999"/>
                    </a:lnTo>
                    <a:lnTo>
                      <a:pt x="5914" y="3295"/>
                    </a:lnTo>
                    <a:lnTo>
                      <a:pt x="5871" y="3591"/>
                    </a:lnTo>
                    <a:lnTo>
                      <a:pt x="5787" y="3844"/>
                    </a:lnTo>
                    <a:lnTo>
                      <a:pt x="5702" y="4140"/>
                    </a:lnTo>
                    <a:lnTo>
                      <a:pt x="5576" y="4393"/>
                    </a:lnTo>
                    <a:lnTo>
                      <a:pt x="5449" y="4647"/>
                    </a:lnTo>
                    <a:lnTo>
                      <a:pt x="5280" y="4858"/>
                    </a:lnTo>
                    <a:lnTo>
                      <a:pt x="5069" y="5069"/>
                    </a:lnTo>
                    <a:lnTo>
                      <a:pt x="4858" y="5280"/>
                    </a:lnTo>
                    <a:lnTo>
                      <a:pt x="4647" y="5449"/>
                    </a:lnTo>
                    <a:lnTo>
                      <a:pt x="4393" y="5576"/>
                    </a:lnTo>
                    <a:lnTo>
                      <a:pt x="4140" y="5703"/>
                    </a:lnTo>
                    <a:lnTo>
                      <a:pt x="3844" y="5829"/>
                    </a:lnTo>
                    <a:lnTo>
                      <a:pt x="3548" y="5914"/>
                    </a:lnTo>
                    <a:lnTo>
                      <a:pt x="3253" y="5956"/>
                    </a:lnTo>
                    <a:lnTo>
                      <a:pt x="2957" y="5956"/>
                    </a:lnTo>
                    <a:lnTo>
                      <a:pt x="2957" y="5956"/>
                    </a:lnTo>
                    <a:lnTo>
                      <a:pt x="2661" y="5956"/>
                    </a:lnTo>
                    <a:lnTo>
                      <a:pt x="2366" y="5914"/>
                    </a:lnTo>
                    <a:lnTo>
                      <a:pt x="2070" y="5829"/>
                    </a:lnTo>
                    <a:lnTo>
                      <a:pt x="1816" y="5703"/>
                    </a:lnTo>
                    <a:lnTo>
                      <a:pt x="1563" y="5576"/>
                    </a:lnTo>
                    <a:lnTo>
                      <a:pt x="1310" y="5449"/>
                    </a:lnTo>
                    <a:lnTo>
                      <a:pt x="1056" y="5280"/>
                    </a:lnTo>
                    <a:lnTo>
                      <a:pt x="845" y="5069"/>
                    </a:lnTo>
                    <a:lnTo>
                      <a:pt x="676" y="4858"/>
                    </a:lnTo>
                    <a:lnTo>
                      <a:pt x="507" y="4647"/>
                    </a:lnTo>
                    <a:lnTo>
                      <a:pt x="338" y="4393"/>
                    </a:lnTo>
                    <a:lnTo>
                      <a:pt x="211" y="4140"/>
                    </a:lnTo>
                    <a:lnTo>
                      <a:pt x="127" y="3844"/>
                    </a:lnTo>
                    <a:lnTo>
                      <a:pt x="42" y="3591"/>
                    </a:lnTo>
                    <a:lnTo>
                      <a:pt x="0" y="3295"/>
                    </a:lnTo>
                    <a:lnTo>
                      <a:pt x="0" y="2999"/>
                    </a:lnTo>
                    <a:lnTo>
                      <a:pt x="0" y="2999"/>
                    </a:lnTo>
                    <a:lnTo>
                      <a:pt x="0" y="2661"/>
                    </a:lnTo>
                    <a:lnTo>
                      <a:pt x="42" y="2366"/>
                    </a:lnTo>
                    <a:lnTo>
                      <a:pt x="127" y="2112"/>
                    </a:lnTo>
                    <a:lnTo>
                      <a:pt x="211" y="1817"/>
                    </a:lnTo>
                    <a:lnTo>
                      <a:pt x="338" y="1563"/>
                    </a:lnTo>
                    <a:lnTo>
                      <a:pt x="507" y="1310"/>
                    </a:lnTo>
                    <a:lnTo>
                      <a:pt x="676" y="1098"/>
                    </a:lnTo>
                    <a:lnTo>
                      <a:pt x="845" y="887"/>
                    </a:lnTo>
                    <a:lnTo>
                      <a:pt x="1056" y="676"/>
                    </a:lnTo>
                    <a:lnTo>
                      <a:pt x="1310" y="507"/>
                    </a:lnTo>
                    <a:lnTo>
                      <a:pt x="1563" y="380"/>
                    </a:lnTo>
                    <a:lnTo>
                      <a:pt x="1816" y="254"/>
                    </a:lnTo>
                    <a:lnTo>
                      <a:pt x="2070" y="127"/>
                    </a:lnTo>
                    <a:lnTo>
                      <a:pt x="2366" y="85"/>
                    </a:lnTo>
                    <a:lnTo>
                      <a:pt x="2661" y="42"/>
                    </a:lnTo>
                    <a:lnTo>
                      <a:pt x="2957" y="0"/>
                    </a:lnTo>
                    <a:lnTo>
                      <a:pt x="2957" y="0"/>
                    </a:lnTo>
                    <a:lnTo>
                      <a:pt x="3253" y="42"/>
                    </a:lnTo>
                    <a:lnTo>
                      <a:pt x="3548" y="85"/>
                    </a:lnTo>
                    <a:lnTo>
                      <a:pt x="3844" y="127"/>
                    </a:lnTo>
                    <a:lnTo>
                      <a:pt x="4140" y="254"/>
                    </a:lnTo>
                    <a:lnTo>
                      <a:pt x="4393" y="380"/>
                    </a:lnTo>
                    <a:lnTo>
                      <a:pt x="4647" y="507"/>
                    </a:lnTo>
                    <a:lnTo>
                      <a:pt x="4858" y="676"/>
                    </a:lnTo>
                    <a:lnTo>
                      <a:pt x="5069" y="887"/>
                    </a:lnTo>
                    <a:lnTo>
                      <a:pt x="5280" y="1098"/>
                    </a:lnTo>
                    <a:lnTo>
                      <a:pt x="5449" y="1310"/>
                    </a:lnTo>
                    <a:lnTo>
                      <a:pt x="5576" y="1563"/>
                    </a:lnTo>
                    <a:lnTo>
                      <a:pt x="5702" y="1817"/>
                    </a:lnTo>
                    <a:lnTo>
                      <a:pt x="5787" y="2112"/>
                    </a:lnTo>
                    <a:lnTo>
                      <a:pt x="5871" y="2366"/>
                    </a:lnTo>
                    <a:lnTo>
                      <a:pt x="5914" y="2661"/>
                    </a:lnTo>
                    <a:lnTo>
                      <a:pt x="5956" y="2999"/>
                    </a:lnTo>
                    <a:lnTo>
                      <a:pt x="5956" y="299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24" name="Google Shape;624;p11"/>
          <p:cNvGrpSpPr/>
          <p:nvPr/>
        </p:nvGrpSpPr>
        <p:grpSpPr>
          <a:xfrm rot="10800000" flipH="1">
            <a:off x="470801" y="352710"/>
            <a:ext cx="874987" cy="726373"/>
            <a:chOff x="238125" y="3218625"/>
            <a:chExt cx="217550" cy="180600"/>
          </a:xfrm>
        </p:grpSpPr>
        <p:sp>
          <p:nvSpPr>
            <p:cNvPr id="625" name="Google Shape;625;p11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1" name="Google Shape;641;p11"/>
          <p:cNvGrpSpPr/>
          <p:nvPr/>
        </p:nvGrpSpPr>
        <p:grpSpPr>
          <a:xfrm rot="10800000" flipH="1">
            <a:off x="10803535" y="352710"/>
            <a:ext cx="874987" cy="726373"/>
            <a:chOff x="238125" y="3218625"/>
            <a:chExt cx="217550" cy="180600"/>
          </a:xfrm>
        </p:grpSpPr>
        <p:sp>
          <p:nvSpPr>
            <p:cNvPr id="642" name="Google Shape;642;p11"/>
            <p:cNvSpPr/>
            <p:nvPr/>
          </p:nvSpPr>
          <p:spPr>
            <a:xfrm>
              <a:off x="238125" y="3218625"/>
              <a:ext cx="15850" cy="16925"/>
            </a:xfrm>
            <a:custGeom>
              <a:avLst/>
              <a:gdLst/>
              <a:ahLst/>
              <a:cxnLst/>
              <a:rect l="l" t="t" r="r" b="b"/>
              <a:pathLst>
                <a:path w="634" h="677" extrusionOk="0">
                  <a:moveTo>
                    <a:pt x="296" y="1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296" y="677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04650" y="32186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38" y="1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72225" y="321862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8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8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39800" y="3218625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339" y="1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339" y="677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38125" y="32735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296" y="0"/>
                  </a:moveTo>
                  <a:lnTo>
                    <a:pt x="169" y="43"/>
                  </a:lnTo>
                  <a:lnTo>
                    <a:pt x="84" y="85"/>
                  </a:lnTo>
                  <a:lnTo>
                    <a:pt x="0" y="211"/>
                  </a:lnTo>
                  <a:lnTo>
                    <a:pt x="0" y="338"/>
                  </a:lnTo>
                  <a:lnTo>
                    <a:pt x="0" y="465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65"/>
                  </a:lnTo>
                  <a:lnTo>
                    <a:pt x="634" y="338"/>
                  </a:lnTo>
                  <a:lnTo>
                    <a:pt x="591" y="211"/>
                  </a:lnTo>
                  <a:lnTo>
                    <a:pt x="549" y="85"/>
                  </a:lnTo>
                  <a:lnTo>
                    <a:pt x="422" y="4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04650" y="3273550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338" y="0"/>
                  </a:moveTo>
                  <a:lnTo>
                    <a:pt x="211" y="43"/>
                  </a:lnTo>
                  <a:lnTo>
                    <a:pt x="127" y="85"/>
                  </a:lnTo>
                  <a:lnTo>
                    <a:pt x="42" y="211"/>
                  </a:lnTo>
                  <a:lnTo>
                    <a:pt x="0" y="338"/>
                  </a:lnTo>
                  <a:lnTo>
                    <a:pt x="42" y="465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91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372225" y="3273550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338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0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76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39800" y="32735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9" y="0"/>
                  </a:moveTo>
                  <a:lnTo>
                    <a:pt x="212" y="43"/>
                  </a:lnTo>
                  <a:lnTo>
                    <a:pt x="85" y="85"/>
                  </a:lnTo>
                  <a:lnTo>
                    <a:pt x="43" y="211"/>
                  </a:lnTo>
                  <a:lnTo>
                    <a:pt x="1" y="338"/>
                  </a:lnTo>
                  <a:lnTo>
                    <a:pt x="43" y="465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65"/>
                  </a:lnTo>
                  <a:lnTo>
                    <a:pt x="634" y="338"/>
                  </a:lnTo>
                  <a:lnTo>
                    <a:pt x="634" y="211"/>
                  </a:lnTo>
                  <a:lnTo>
                    <a:pt x="550" y="85"/>
                  </a:lnTo>
                  <a:lnTo>
                    <a:pt x="465" y="4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38125" y="3328450"/>
              <a:ext cx="15850" cy="15875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169" y="1"/>
                  </a:moveTo>
                  <a:lnTo>
                    <a:pt x="84" y="85"/>
                  </a:lnTo>
                  <a:lnTo>
                    <a:pt x="0" y="212"/>
                  </a:lnTo>
                  <a:lnTo>
                    <a:pt x="0" y="339"/>
                  </a:lnTo>
                  <a:lnTo>
                    <a:pt x="0" y="465"/>
                  </a:lnTo>
                  <a:lnTo>
                    <a:pt x="84" y="550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50"/>
                  </a:lnTo>
                  <a:lnTo>
                    <a:pt x="591" y="465"/>
                  </a:lnTo>
                  <a:lnTo>
                    <a:pt x="634" y="339"/>
                  </a:lnTo>
                  <a:lnTo>
                    <a:pt x="591" y="212"/>
                  </a:lnTo>
                  <a:lnTo>
                    <a:pt x="549" y="8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04650" y="3328450"/>
              <a:ext cx="16900" cy="15875"/>
            </a:xfrm>
            <a:custGeom>
              <a:avLst/>
              <a:gdLst/>
              <a:ahLst/>
              <a:cxnLst/>
              <a:rect l="l" t="t" r="r" b="b"/>
              <a:pathLst>
                <a:path w="676" h="635" extrusionOk="0">
                  <a:moveTo>
                    <a:pt x="211" y="1"/>
                  </a:moveTo>
                  <a:lnTo>
                    <a:pt x="127" y="85"/>
                  </a:lnTo>
                  <a:lnTo>
                    <a:pt x="42" y="212"/>
                  </a:lnTo>
                  <a:lnTo>
                    <a:pt x="0" y="339"/>
                  </a:lnTo>
                  <a:lnTo>
                    <a:pt x="42" y="465"/>
                  </a:lnTo>
                  <a:lnTo>
                    <a:pt x="127" y="550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91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72225" y="3328450"/>
              <a:ext cx="16925" cy="15875"/>
            </a:xfrm>
            <a:custGeom>
              <a:avLst/>
              <a:gdLst/>
              <a:ahLst/>
              <a:cxnLst/>
              <a:rect l="l" t="t" r="r" b="b"/>
              <a:pathLst>
                <a:path w="677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0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76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439800" y="33284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212" y="1"/>
                  </a:moveTo>
                  <a:lnTo>
                    <a:pt x="85" y="85"/>
                  </a:lnTo>
                  <a:lnTo>
                    <a:pt x="43" y="212"/>
                  </a:lnTo>
                  <a:lnTo>
                    <a:pt x="1" y="339"/>
                  </a:lnTo>
                  <a:lnTo>
                    <a:pt x="43" y="465"/>
                  </a:lnTo>
                  <a:lnTo>
                    <a:pt x="85" y="550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50"/>
                  </a:lnTo>
                  <a:lnTo>
                    <a:pt x="634" y="465"/>
                  </a:lnTo>
                  <a:lnTo>
                    <a:pt x="634" y="339"/>
                  </a:lnTo>
                  <a:lnTo>
                    <a:pt x="634" y="212"/>
                  </a:lnTo>
                  <a:lnTo>
                    <a:pt x="550" y="8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38125" y="33833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169" y="0"/>
                  </a:moveTo>
                  <a:lnTo>
                    <a:pt x="84" y="85"/>
                  </a:lnTo>
                  <a:lnTo>
                    <a:pt x="0" y="169"/>
                  </a:lnTo>
                  <a:lnTo>
                    <a:pt x="0" y="296"/>
                  </a:lnTo>
                  <a:lnTo>
                    <a:pt x="0" y="423"/>
                  </a:lnTo>
                  <a:lnTo>
                    <a:pt x="84" y="549"/>
                  </a:lnTo>
                  <a:lnTo>
                    <a:pt x="169" y="634"/>
                  </a:lnTo>
                  <a:lnTo>
                    <a:pt x="422" y="634"/>
                  </a:lnTo>
                  <a:lnTo>
                    <a:pt x="549" y="549"/>
                  </a:lnTo>
                  <a:lnTo>
                    <a:pt x="591" y="423"/>
                  </a:lnTo>
                  <a:lnTo>
                    <a:pt x="634" y="296"/>
                  </a:lnTo>
                  <a:lnTo>
                    <a:pt x="591" y="169"/>
                  </a:lnTo>
                  <a:lnTo>
                    <a:pt x="549" y="85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304650" y="3383375"/>
              <a:ext cx="16900" cy="15850"/>
            </a:xfrm>
            <a:custGeom>
              <a:avLst/>
              <a:gdLst/>
              <a:ahLst/>
              <a:cxnLst/>
              <a:rect l="l" t="t" r="r" b="b"/>
              <a:pathLst>
                <a:path w="676" h="634" extrusionOk="0">
                  <a:moveTo>
                    <a:pt x="211" y="0"/>
                  </a:moveTo>
                  <a:lnTo>
                    <a:pt x="127" y="85"/>
                  </a:lnTo>
                  <a:lnTo>
                    <a:pt x="42" y="169"/>
                  </a:lnTo>
                  <a:lnTo>
                    <a:pt x="0" y="296"/>
                  </a:lnTo>
                  <a:lnTo>
                    <a:pt x="42" y="423"/>
                  </a:lnTo>
                  <a:lnTo>
                    <a:pt x="127" y="549"/>
                  </a:lnTo>
                  <a:lnTo>
                    <a:pt x="211" y="634"/>
                  </a:lnTo>
                  <a:lnTo>
                    <a:pt x="465" y="634"/>
                  </a:lnTo>
                  <a:lnTo>
                    <a:pt x="591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91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372225" y="3383375"/>
              <a:ext cx="16925" cy="15850"/>
            </a:xfrm>
            <a:custGeom>
              <a:avLst/>
              <a:gdLst/>
              <a:ahLst/>
              <a:cxnLst/>
              <a:rect l="l" t="t" r="r" b="b"/>
              <a:pathLst>
                <a:path w="677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0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76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439800" y="33833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12" y="0"/>
                  </a:moveTo>
                  <a:lnTo>
                    <a:pt x="85" y="85"/>
                  </a:lnTo>
                  <a:lnTo>
                    <a:pt x="43" y="169"/>
                  </a:lnTo>
                  <a:lnTo>
                    <a:pt x="1" y="296"/>
                  </a:lnTo>
                  <a:lnTo>
                    <a:pt x="43" y="423"/>
                  </a:lnTo>
                  <a:lnTo>
                    <a:pt x="85" y="549"/>
                  </a:lnTo>
                  <a:lnTo>
                    <a:pt x="212" y="634"/>
                  </a:lnTo>
                  <a:lnTo>
                    <a:pt x="465" y="634"/>
                  </a:lnTo>
                  <a:lnTo>
                    <a:pt x="550" y="549"/>
                  </a:lnTo>
                  <a:lnTo>
                    <a:pt x="634" y="423"/>
                  </a:lnTo>
                  <a:lnTo>
                    <a:pt x="634" y="296"/>
                  </a:lnTo>
                  <a:lnTo>
                    <a:pt x="634" y="169"/>
                  </a:lnTo>
                  <a:lnTo>
                    <a:pt x="550" y="85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778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4008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3" r:id="rId1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46" name="Google Shape;1146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9797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2.m4a"/><Relationship Id="rId7" Type="http://schemas.openxmlformats.org/officeDocument/2006/relationships/diagramQuickStyle" Target="../diagrams/quickStyle1.xml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audio" Target="../media/media22.m4a"/><Relationship Id="rId7" Type="http://schemas.openxmlformats.org/officeDocument/2006/relationships/diagramLayout" Target="../diagrams/layout4.xml"/><Relationship Id="rId2" Type="http://schemas.microsoft.com/office/2007/relationships/media" Target="../media/media22.m4a"/><Relationship Id="rId1" Type="http://schemas.openxmlformats.org/officeDocument/2006/relationships/tags" Target="../tags/tag5.xml"/><Relationship Id="rId6" Type="http://schemas.openxmlformats.org/officeDocument/2006/relationships/diagramData" Target="../diagrams/data4.xml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19.xml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audio" Target="../media/media3.m4a"/><Relationship Id="rId7" Type="http://schemas.openxmlformats.org/officeDocument/2006/relationships/diagramQuickStyle" Target="../diagrams/quickStyle2.xml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19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915" y="1725600"/>
            <a:ext cx="7271656" cy="2570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/>
              <a:t>Predicting Population Growth Dynamics in Response to Economic and Environmental Factors</a:t>
            </a:r>
            <a:endParaRPr lang="ru-RU" sz="3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E99CE-980E-EB83-316B-4DA3BA8A2CAC}"/>
              </a:ext>
            </a:extLst>
          </p:cNvPr>
          <p:cNvSpPr txBox="1"/>
          <p:nvPr/>
        </p:nvSpPr>
        <p:spPr>
          <a:xfrm>
            <a:off x="2937257" y="4649309"/>
            <a:ext cx="6096000" cy="72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SG" sz="1800">
                <a:solidFill>
                  <a:schemeClr val="tx1"/>
                </a:solidFill>
              </a:rPr>
              <a:t>FCSF Team 8 Mini-Project</a:t>
            </a:r>
          </a:p>
          <a:p>
            <a:pPr algn="ctr">
              <a:lnSpc>
                <a:spcPct val="120000"/>
              </a:lnSpc>
            </a:pPr>
            <a:r>
              <a:rPr lang="en-SG" sz="1800">
                <a:solidFill>
                  <a:schemeClr val="tx1"/>
                </a:solidFill>
              </a:rPr>
              <a:t> Group Members:</a:t>
            </a:r>
            <a:r>
              <a:rPr lang="en-US" sz="1800">
                <a:solidFill>
                  <a:schemeClr val="tx1"/>
                </a:solidFill>
              </a:rPr>
              <a:t>Hong </a:t>
            </a:r>
            <a:r>
              <a:rPr lang="en-US" sz="1800" err="1">
                <a:solidFill>
                  <a:schemeClr val="tx1"/>
                </a:solidFill>
              </a:rPr>
              <a:t>xun</a:t>
            </a:r>
            <a:r>
              <a:rPr lang="en-US" sz="1800">
                <a:solidFill>
                  <a:schemeClr val="tx1"/>
                </a:solidFill>
              </a:rPr>
              <a:t>, Ekhnoor, </a:t>
            </a:r>
            <a:r>
              <a:rPr lang="en-US" sz="1800" err="1">
                <a:solidFill>
                  <a:schemeClr val="tx1"/>
                </a:solidFill>
              </a:rPr>
              <a:t>Marvyn</a:t>
            </a: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ED9013D-7E3A-15A1-40BB-7D7D6D5DA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80">
        <p:fade/>
      </p:transition>
    </mc:Choice>
    <mc:Fallback>
      <p:transition spd="med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74C2C0-DD7D-7329-6E2A-FCFC3B4E989B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EDA_Demographic_GDP.ipnyb</a:t>
            </a:r>
            <a:endParaRPr lang="en-GB" sz="1600">
              <a:latin typeface="Space Mo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9C9EB-9AC9-3BCC-D545-E28D7729D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545" y="2058954"/>
            <a:ext cx="4463719" cy="4442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8F4028-56A0-C248-D311-28F62B16BBE4}"/>
              </a:ext>
            </a:extLst>
          </p:cNvPr>
          <p:cNvSpPr txBox="1"/>
          <p:nvPr/>
        </p:nvSpPr>
        <p:spPr>
          <a:xfrm>
            <a:off x="694944" y="2862073"/>
            <a:ext cx="6035040" cy="16702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 can see that 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GDP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has 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intermediate positive correlation 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with 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Population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. We will proceed to split the population into separate age groups, more specifically 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dependency ratios 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which was mentioned in our first run of EDA. this allows us to 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analyse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the relation between GDP and the demographics of a population.</a:t>
            </a:r>
            <a:endParaRPr lang="en-SG">
              <a:solidFill>
                <a:schemeClr val="bg2">
                  <a:lumMod val="90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BAD9E21-7A91-F28D-E4F3-F4C9597B5C5C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(GDP)</a:t>
            </a:r>
            <a:endParaRPr lang="en-IN" sz="21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56E61-1087-603B-8C89-3E4D0CF558CD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C95BA7-4217-CD83-03CE-3490573ABA2F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B716E5-FF43-7C7E-D3C5-523454CED736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D5DE73C-F341-84CA-ED6D-2A286A0B9F49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B30137B-3A21-57A2-C06A-6A61D225E7EA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24C7E5A-66B2-0FB5-AE1A-554908FE39D5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101C95D-B7EF-BC72-2640-B7E003AD5E33}"/>
                  </a:ext>
                </a:extLst>
              </p:cNvPr>
              <p:cNvCxnSpPr>
                <a:stCxn id="24" idx="3"/>
                <a:endCxn id="26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CDAB10C-6333-F855-A666-6F51D9449CEB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34F6AB0-2826-E01E-CBE7-9E1E1A9440AB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90B2AD-E39A-5AE5-67C8-743F8873F1D5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605AA4-3AC6-1603-0855-43BDEDCC5E8E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ED6162-8F3D-0F5C-CA31-775E3E19D226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62B114-5FA0-5FC1-EC27-3E5A1B136914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7C6087A-DB09-4F98-E8B4-B01F0C48A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270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8">
        <p:fade/>
      </p:transition>
    </mc:Choice>
    <mc:Fallback>
      <p:transition spd="med" advTm="3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42A60C-5AFD-12DB-FB55-B36E1586F95A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>
                <a:latin typeface="Space Mono"/>
              </a:rPr>
              <a:t>EDA_Demographic_GDP.ipnyb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8362F1-4A0B-2486-289E-9029B137CF42}"/>
              </a:ext>
            </a:extLst>
          </p:cNvPr>
          <p:cNvGrpSpPr/>
          <p:nvPr/>
        </p:nvGrpSpPr>
        <p:grpSpPr>
          <a:xfrm>
            <a:off x="3118109" y="1713560"/>
            <a:ext cx="5955780" cy="5111496"/>
            <a:chOff x="2826716" y="1246332"/>
            <a:chExt cx="6538567" cy="56116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9E7C6-0350-3445-DB8C-539FB2D1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6716" y="1307221"/>
              <a:ext cx="6538567" cy="55507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74E6AC-9875-3B4E-DEA8-47AE84F622EE}"/>
                </a:ext>
              </a:extLst>
            </p:cNvPr>
            <p:cNvSpPr/>
            <p:nvPr/>
          </p:nvSpPr>
          <p:spPr>
            <a:xfrm rot="5400000">
              <a:off x="1484455" y="3483485"/>
              <a:ext cx="5082646" cy="60833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2E6D02-57BC-8D52-50D8-D6FED669F456}"/>
                </a:ext>
              </a:extLst>
            </p:cNvPr>
            <p:cNvSpPr/>
            <p:nvPr/>
          </p:nvSpPr>
          <p:spPr>
            <a:xfrm>
              <a:off x="3753940" y="4279393"/>
              <a:ext cx="543676" cy="543676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5EB604-24E9-3D51-D284-85D9EB9CADC6}"/>
                </a:ext>
              </a:extLst>
            </p:cNvPr>
            <p:cNvSpPr/>
            <p:nvPr/>
          </p:nvSpPr>
          <p:spPr>
            <a:xfrm>
              <a:off x="3753940" y="3674827"/>
              <a:ext cx="543676" cy="543676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BE103F-B3DC-A9DF-CBFE-EA7348ECA666}"/>
              </a:ext>
            </a:extLst>
          </p:cNvPr>
          <p:cNvSpPr txBox="1"/>
          <p:nvPr/>
        </p:nvSpPr>
        <p:spPr>
          <a:xfrm>
            <a:off x="3879017" y="6276343"/>
            <a:ext cx="6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GDP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8C3CF87-2FF2-A950-3501-8B56F112F87E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(GDP)</a:t>
            </a:r>
            <a:endParaRPr lang="en-IN" sz="21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1BDFB2-B5E4-A24A-271A-6B88B21F51B4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DF50948-120D-90DE-3A0F-9D4730FD3ACF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784BB9-AC7A-5B55-B82D-7841CF895E6B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A33D3E2-E31C-BE6B-517C-5059394583BE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04740D0D-3CD8-04A2-4A6C-EC00E9532386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520E8E8-75B3-82F0-0119-2857DEE4164D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7E57E69-11CA-DB99-DB84-B6F238990BEC}"/>
                  </a:ext>
                </a:extLst>
              </p:cNvPr>
              <p:cNvCxnSpPr>
                <a:stCxn id="31" idx="3"/>
                <a:endCxn id="33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46D2C94-978B-0358-8243-C3FB531F20ED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0844383-3528-00EE-8D12-622B44586137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EB7B31-7412-D7C1-CA5C-593AE35E33D9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F2928F-7518-B0D2-C46E-55B940627D64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209C8D-AB4E-119F-A117-55175F5C343F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B85FD1-DD41-79EF-BA68-922ED1F91700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971BE2CB-98AB-94C7-F48E-44045A822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013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8">
        <p:fade/>
      </p:transition>
    </mc:Choice>
    <mc:Fallback>
      <p:transition spd="med" advTm="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F3BA77B5-371F-1968-554B-72476C38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13" y="1866319"/>
            <a:ext cx="5583512" cy="3494692"/>
          </a:xfrm>
          <a:prstGeom prst="rect">
            <a:avLst/>
          </a:prstGeom>
        </p:spPr>
      </p:pic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920E2AD9-4508-43A7-92ED-87F880C2B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573" y="1853183"/>
            <a:ext cx="5839313" cy="350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72EC-927D-75B8-99EF-5C3327226955}"/>
              </a:ext>
            </a:extLst>
          </p:cNvPr>
          <p:cNvSpPr txBox="1"/>
          <p:nvPr/>
        </p:nvSpPr>
        <p:spPr>
          <a:xfrm>
            <a:off x="1553504" y="5597493"/>
            <a:ext cx="2824655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Space Mono"/>
              </a:rPr>
              <a:t>Correlation = -0.20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A63DF-DB49-3FC4-77B9-30F70D355664}"/>
              </a:ext>
            </a:extLst>
          </p:cNvPr>
          <p:cNvSpPr txBox="1"/>
          <p:nvPr/>
        </p:nvSpPr>
        <p:spPr>
          <a:xfrm>
            <a:off x="7748038" y="5597493"/>
            <a:ext cx="2824655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Space Mono"/>
              </a:rPr>
              <a:t>Correlation = -0.074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D8FFA-745D-130D-134E-BB715AEBB1EE}"/>
              </a:ext>
            </a:extLst>
          </p:cNvPr>
          <p:cNvSpPr txBox="1"/>
          <p:nvPr/>
        </p:nvSpPr>
        <p:spPr>
          <a:xfrm>
            <a:off x="229913" y="249620"/>
            <a:ext cx="3744141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EDA_Demographic_Government.ipnyb</a:t>
            </a:r>
            <a:endParaRPr lang="en-GB" sz="1600">
              <a:latin typeface="Space Mon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CF5FBE-9DCB-2261-E0CD-4D491533EAEC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2563C26-E817-51CB-FD23-9FD7B1058CE1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FB431B-7E4D-25C6-46B6-1E79E5EB69C5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F3D8128-0A04-1C30-6D0D-E80F44C236EA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8E8BE20-EBE8-569F-CF14-C096F08B06DE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074E6C3-25DB-1D3A-D109-C3E64519DE5C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9791379-7511-AA39-63DE-0F5F9B894449}"/>
                  </a:ext>
                </a:extLst>
              </p:cNvPr>
              <p:cNvCxnSpPr>
                <a:stCxn id="7" idx="3"/>
                <a:endCxn id="11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AF08BE2-5596-AFD7-9497-0F1302F5BDB3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ABD6283-C2F4-4C21-957B-541D301516B6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BA8B75-A5FD-0996-3A88-598289A1BBFE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9FFBE-9627-99C2-528B-610AF96D8FD7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FE9A7A-B00A-0890-4407-85FC1A7E5094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002D22-6C4F-8F52-B407-ADD034EF7FD4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56DC630-3FD6-D91C-8EDE-1ABB00B9EE9D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(Government)</a:t>
            </a:r>
            <a:endParaRPr lang="en-IN" sz="2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16A45B-57B2-83AE-1301-16C1BD2DBBAB}"/>
              </a:ext>
            </a:extLst>
          </p:cNvPr>
          <p:cNvSpPr txBox="1"/>
          <p:nvPr/>
        </p:nvSpPr>
        <p:spPr>
          <a:xfrm>
            <a:off x="1778000" y="6066117"/>
            <a:ext cx="8367058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FF"/>
                </a:solidFill>
              </a:rPr>
              <a:t>Not much correlation can be seen from the graphs</a:t>
            </a:r>
          </a:p>
          <a:p>
            <a:r>
              <a:rPr lang="en-GB">
                <a:solidFill>
                  <a:srgbClr val="FFFFFF"/>
                </a:solidFill>
              </a:rPr>
              <a:t>Correlation might be skewed due to number of missing values (government expenditure) for different countries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C1D1671-F319-BCCF-1681-F1144CC56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68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5">
        <p:fade/>
      </p:transition>
    </mc:Choice>
    <mc:Fallback>
      <p:transition spd="med" advTm="3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A403D-3AA4-534C-3908-78F8DE481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967" y="1878739"/>
            <a:ext cx="7725007" cy="4896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F85CC-6124-12E4-D37B-89A83D9D76F9}"/>
              </a:ext>
            </a:extLst>
          </p:cNvPr>
          <p:cNvSpPr txBox="1"/>
          <p:nvPr/>
        </p:nvSpPr>
        <p:spPr>
          <a:xfrm>
            <a:off x="229913" y="249620"/>
            <a:ext cx="3727320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EDA_Demographic_Government.ipynb</a:t>
            </a:r>
            <a:endParaRPr lang="en-GB" sz="1600">
              <a:latin typeface="Space Mono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8AA350-CB7B-177F-CADA-3B7E4E7FB099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(Government)</a:t>
            </a:r>
            <a:endParaRPr lang="en-IN" sz="2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32ED2-0672-F1D9-0116-4DAC5EE3E53B}"/>
              </a:ext>
            </a:extLst>
          </p:cNvPr>
          <p:cNvSpPr txBox="1"/>
          <p:nvPr/>
        </p:nvSpPr>
        <p:spPr>
          <a:xfrm>
            <a:off x="8987118" y="1875117"/>
            <a:ext cx="29732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tx1"/>
                </a:solidFill>
              </a:rPr>
              <a:t>Education expenditure per year in comparison to population growth (per country)</a:t>
            </a:r>
          </a:p>
          <a:p>
            <a:endParaRPr lang="en-GB" sz="2400">
              <a:solidFill>
                <a:schemeClr val="tx1"/>
              </a:solidFill>
            </a:endParaRPr>
          </a:p>
          <a:p>
            <a:pPr marL="342900" indent="-342900">
              <a:buFont typeface="Calibri"/>
              <a:buChar char="-"/>
            </a:pPr>
            <a:r>
              <a:rPr lang="en-GB" sz="2400">
                <a:solidFill>
                  <a:schemeClr val="tx1"/>
                </a:solidFill>
              </a:rPr>
              <a:t>Much better correlation comparing to the mean of all countries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48825C-7C61-0521-C93F-C285184A1DEA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FD2B24E-58F2-ECED-14A3-D0350FFDFF8E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474E85-FE7E-64C5-DF31-089A984F2B44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7323E4E-2F1E-3307-05AB-0A1C2F93423B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19A3644D-968D-D98E-5153-E2E0C67DE8CD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FADB320-FA66-4BAA-0B7B-423F34EDA6DC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3A3299B-EE43-FD05-1677-35787F78401A}"/>
                  </a:ext>
                </a:extLst>
              </p:cNvPr>
              <p:cNvCxnSpPr>
                <a:stCxn id="22" idx="3"/>
                <a:endCxn id="24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F60F8FB-D64C-9FEE-9C3A-2E72C4AD4F4A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C6E1C8D-0E2A-6BE8-65B7-CB47EA285EFA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B0B951-DB57-3320-678D-EB0181EFEB1B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3E490D-0F43-37D6-AA92-2856103BBB02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547066-7E7D-3389-82E7-D374F7E5EDBF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104216-A2A5-A5DA-27FA-942781875C6C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9F6A1985-977B-4553-18BD-95883C7EE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087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7">
        <p:fade/>
      </p:transition>
    </mc:Choice>
    <mc:Fallback>
      <p:transition spd="med" advTm="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dots&#10;&#10;Description automatically generated">
            <a:extLst>
              <a:ext uri="{FF2B5EF4-FFF2-40B4-BE49-F238E27FC236}">
                <a16:creationId xmlns:a16="http://schemas.microsoft.com/office/drawing/2014/main" id="{40C9C508-E07D-8999-BEF3-9D832F69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26" y="1865586"/>
            <a:ext cx="5557248" cy="3442138"/>
          </a:xfrm>
          <a:prstGeom prst="rect">
            <a:avLst/>
          </a:prstGeom>
        </p:spPr>
      </p:pic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5A4D7E75-C19C-6B45-2C52-680E9617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314" y="1865586"/>
            <a:ext cx="5680580" cy="3448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2CE4A-19C7-DA8D-3B3D-605B18CCB7DD}"/>
              </a:ext>
            </a:extLst>
          </p:cNvPr>
          <p:cNvSpPr txBox="1"/>
          <p:nvPr/>
        </p:nvSpPr>
        <p:spPr>
          <a:xfrm>
            <a:off x="1550275" y="5412828"/>
            <a:ext cx="2824655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Space Mono"/>
              </a:rPr>
              <a:t>Correlation = -0.437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1CDC8-B276-D519-1D56-67A48C34DD18}"/>
              </a:ext>
            </a:extLst>
          </p:cNvPr>
          <p:cNvSpPr txBox="1"/>
          <p:nvPr/>
        </p:nvSpPr>
        <p:spPr>
          <a:xfrm>
            <a:off x="7646275" y="5412828"/>
            <a:ext cx="2824655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Space Mono"/>
              </a:rPr>
              <a:t>Correlation = -0.35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50C8-AC01-83E5-2BB0-E5C166F5772B}"/>
              </a:ext>
            </a:extLst>
          </p:cNvPr>
          <p:cNvSpPr txBox="1"/>
          <p:nvPr/>
        </p:nvSpPr>
        <p:spPr>
          <a:xfrm>
            <a:off x="229914" y="249620"/>
            <a:ext cx="3786274" cy="34602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EDA_Demographic_Government.ipynb</a:t>
            </a:r>
            <a:endParaRPr lang="en-GB" sz="1600">
              <a:latin typeface="Space Mono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25661E-BBC6-C3C0-1CE3-3DBE242CDCE9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(Government)</a:t>
            </a:r>
            <a:endParaRPr lang="en-IN" sz="21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85B244-3A29-B830-FC28-E7DD8DED5F3B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DB3266-F4AE-DBF9-F9A7-0145C0E5E07B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33C328D-CD48-0C96-5220-AA79B27D7167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44BABD4-D4C1-3F8D-37DE-9BB28302ED9D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A8B6F91C-09FE-A71C-947A-E3813D16C869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2B887F-2029-2C01-69D7-17B4257AFDB4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5E51B64-9E20-B067-51CF-064764883692}"/>
                  </a:ext>
                </a:extLst>
              </p:cNvPr>
              <p:cNvCxnSpPr>
                <a:stCxn id="38" idx="3"/>
                <a:endCxn id="40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CFF26BD-9458-DBA4-537E-95DCDD1DC4CF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E8072E-BDE0-0915-FDCF-004B93D031C2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7C21D25-7B7C-20CA-10B5-21E794C02091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C7C3F83-16C1-D349-9BC2-18CC520E4DB6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FC8118-9D81-EFCE-EA0A-B5869A1D3D99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7F3E87-9054-BA5A-4511-77C74480E540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C65B3D-E52A-E96A-72DA-6543E5E4322D}"/>
              </a:ext>
            </a:extLst>
          </p:cNvPr>
          <p:cNvSpPr txBox="1"/>
          <p:nvPr/>
        </p:nvSpPr>
        <p:spPr>
          <a:xfrm>
            <a:off x="1703294" y="6096000"/>
            <a:ext cx="8636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Possible indicator for Population Growth given its relation with healthcare expenditure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4896C59-BDC1-AEC8-5A33-5D5F8EB8B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889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5">
        <p:fade/>
      </p:transition>
    </mc:Choice>
    <mc:Fallback>
      <p:transition spd="med" advTm="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2BF5-17F3-246D-FBEE-86243C520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7" b="1"/>
          <a:stretch/>
        </p:blipFill>
        <p:spPr>
          <a:xfrm>
            <a:off x="959999" y="1891302"/>
            <a:ext cx="7757604" cy="45552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CC214-047F-5F5D-E537-A543049FF921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EDA_Demographic_Disaster.ipnyb</a:t>
            </a:r>
            <a:endParaRPr lang="en-GB" sz="1600">
              <a:latin typeface="Space Mon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3A898-29A7-58BE-1AD4-7BE78570D54A}"/>
              </a:ext>
            </a:extLst>
          </p:cNvPr>
          <p:cNvSpPr txBox="1"/>
          <p:nvPr/>
        </p:nvSpPr>
        <p:spPr>
          <a:xfrm>
            <a:off x="8984344" y="1766921"/>
            <a:ext cx="38898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>
                <a:solidFill>
                  <a:schemeClr val="tx1"/>
                </a:solidFill>
              </a:rPr>
              <a:t>Countries with most disasters</a:t>
            </a:r>
          </a:p>
          <a:p>
            <a:endParaRPr lang="en-IN" sz="2400">
              <a:solidFill>
                <a:schemeClr val="tx1"/>
              </a:solidFill>
            </a:endParaRPr>
          </a:p>
          <a:p>
            <a:r>
              <a:rPr lang="en-IN" sz="2400">
                <a:solidFill>
                  <a:schemeClr val="tx1"/>
                </a:solidFill>
              </a:rPr>
              <a:t>1. United States of America (the)</a:t>
            </a:r>
          </a:p>
          <a:p>
            <a:r>
              <a:rPr lang="en-IN" sz="2400">
                <a:solidFill>
                  <a:schemeClr val="tx1"/>
                </a:solidFill>
              </a:rPr>
              <a:t>2. China</a:t>
            </a:r>
          </a:p>
          <a:p>
            <a:r>
              <a:rPr lang="en-IN" sz="2400">
                <a:solidFill>
                  <a:schemeClr val="tx1"/>
                </a:solidFill>
              </a:rPr>
              <a:t>3. India</a:t>
            </a:r>
          </a:p>
          <a:p>
            <a:r>
              <a:rPr lang="en-IN" sz="2400">
                <a:solidFill>
                  <a:schemeClr val="tx1"/>
                </a:solidFill>
              </a:rPr>
              <a:t>4. Philippines (the)</a:t>
            </a:r>
          </a:p>
          <a:p>
            <a:r>
              <a:rPr lang="en-IN" sz="2400">
                <a:solidFill>
                  <a:schemeClr val="tx1"/>
                </a:solidFill>
              </a:rPr>
              <a:t>5. Indonesia</a:t>
            </a:r>
          </a:p>
          <a:p>
            <a:endParaRPr lang="en-IN" sz="240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2534C4-1E9A-C187-62B9-D285F8559DB6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A82C9F6-E7B1-CDA2-977A-07E83024B9CE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DCD1F6-4477-FFF2-C020-9623078419B5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0F42AB4-7148-06CB-8268-3BFD7FC40DB7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CBA3BB9-9711-AB61-86FF-3D38581E2F4E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B847650-220C-E7EE-13D1-4D3D31234C41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0B75BCC-2F29-A4FE-5508-88C365CECA03}"/>
                  </a:ext>
                </a:extLst>
              </p:cNvPr>
              <p:cNvCxnSpPr>
                <a:stCxn id="4" idx="3"/>
                <a:endCxn id="6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BDFF648-69A5-B9D1-6DC6-FCF80D0906E5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FE2D4F9-B77D-0345-9976-77E79F6D599D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6E30CE-CDC8-A907-80CD-335DB9F84971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104D0E-639D-65F5-75BB-458CB8318AC3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FB5FC-02BB-F900-326C-6711AE2F937E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D82F34-0C45-9005-2ACB-68BFA7266AFC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8ADFEC9-EDCB-5F49-F5C4-A212983F8AA3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(Natural Disasters)</a:t>
            </a:r>
            <a:endParaRPr lang="en-IN" sz="2100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7F1ED514-9022-E04B-73FE-C0348C6F43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4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7">
        <p:fade/>
      </p:transition>
    </mc:Choice>
    <mc:Fallback>
      <p:transition spd="med" advTm="6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0A1F8-F33C-4A28-8076-7F7FF6414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" r="-1"/>
          <a:stretch/>
        </p:blipFill>
        <p:spPr>
          <a:xfrm>
            <a:off x="1363294" y="1828128"/>
            <a:ext cx="8960282" cy="4618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C6088-D1F2-EEF3-397C-E41360971D45}"/>
              </a:ext>
            </a:extLst>
          </p:cNvPr>
          <p:cNvSpPr txBox="1"/>
          <p:nvPr/>
        </p:nvSpPr>
        <p:spPr>
          <a:xfrm>
            <a:off x="5774218" y="6469201"/>
            <a:ext cx="5687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Floods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2FDB9-56C5-55FA-822E-497931820F72}"/>
              </a:ext>
            </a:extLst>
          </p:cNvPr>
          <p:cNvSpPr txBox="1"/>
          <p:nvPr/>
        </p:nvSpPr>
        <p:spPr>
          <a:xfrm rot="16200000">
            <a:off x="-1782430" y="2039517"/>
            <a:ext cx="56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Population Growth Rate </a:t>
            </a:r>
            <a:r>
              <a:rPr lang="en-US" sz="1600">
                <a:solidFill>
                  <a:schemeClr val="tx1"/>
                </a:solidFill>
              </a:rPr>
              <a:t>(%)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CB373-88A9-9159-57B9-B3373AC76A4A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EDA_Demographic_Disaster.ipnyb</a:t>
            </a:r>
            <a:endParaRPr lang="en-GB" sz="1600">
              <a:latin typeface="Space Mono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070DE5-1412-56B2-8763-87DF0B1DE200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1A58B16-E124-2AA4-3E83-3DDE5BA463F9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E2089D-3A36-33C3-1E04-A8EAF2D75872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079B9AC-54C1-E379-6C20-51BAD9216EEF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AC17081-970F-ADA0-6A6A-38EAAE3B78AF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B38F33A-BCC1-FFB9-01DB-952D43068C1A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D0C4839-6516-0EDF-8C3A-BB5ECE601756}"/>
                  </a:ext>
                </a:extLst>
              </p:cNvPr>
              <p:cNvCxnSpPr>
                <a:stCxn id="24" idx="3"/>
                <a:endCxn id="26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F324ED2-7D2E-BB53-A248-08EDBD3B99FC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D0D613D-7753-148B-FB31-74C9BC63BF14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81B7C5-3A31-4D47-1D58-72F2E0F0FF70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633B5E-560F-6C6D-71A6-B3B5FE5FB180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AC618A-052C-6BC7-0520-3C1A7A3949E9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650AE7-C9DB-0368-71C2-360331C968A9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B53854F4-1F11-C879-0995-7047468E5C57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(Natural Disasters)</a:t>
            </a:r>
            <a:endParaRPr lang="en-IN" sz="2100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F479A1D2-0263-C3EB-0162-B1247EEC0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719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">
        <p:fade/>
      </p:transition>
    </mc:Choice>
    <mc:Fallback>
      <p:transition spd="med" advTm="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C6088-D1F2-EEF3-397C-E41360971D45}"/>
              </a:ext>
            </a:extLst>
          </p:cNvPr>
          <p:cNvSpPr txBox="1"/>
          <p:nvPr/>
        </p:nvSpPr>
        <p:spPr>
          <a:xfrm>
            <a:off x="6062298" y="6529030"/>
            <a:ext cx="5739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Floods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2FDB9-56C5-55FA-822E-497931820F72}"/>
              </a:ext>
            </a:extLst>
          </p:cNvPr>
          <p:cNvSpPr txBox="1"/>
          <p:nvPr/>
        </p:nvSpPr>
        <p:spPr>
          <a:xfrm rot="16200000">
            <a:off x="-1003059" y="2109009"/>
            <a:ext cx="5665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Population Growth Rate </a:t>
            </a:r>
            <a:r>
              <a:rPr lang="en-US" sz="1600">
                <a:solidFill>
                  <a:schemeClr val="tx1"/>
                </a:solidFill>
              </a:rPr>
              <a:t>(%)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CB373-88A9-9159-57B9-B3373AC76A4A}"/>
              </a:ext>
            </a:extLst>
          </p:cNvPr>
          <p:cNvSpPr txBox="1"/>
          <p:nvPr/>
        </p:nvSpPr>
        <p:spPr>
          <a:xfrm>
            <a:off x="229914" y="249620"/>
            <a:ext cx="335326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EDA_Demographic_Disaster.ipnyb</a:t>
            </a:r>
            <a:endParaRPr lang="en-GB" sz="1600">
              <a:latin typeface="Space Mo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54D64-BB28-AFA5-F8B5-6E20B324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4" r="3793"/>
          <a:stretch/>
        </p:blipFill>
        <p:spPr>
          <a:xfrm>
            <a:off x="2340038" y="1853183"/>
            <a:ext cx="7507005" cy="454919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34CABE8-C464-83AF-7E1B-09495462BAD2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(Natural Disasters)</a:t>
            </a:r>
            <a:endParaRPr lang="en-IN" sz="21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CE6E7A-BD0A-ADBD-99A8-75570531FE9B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E0C604A-81AA-F7CD-90B6-6B675C4A0A3F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200E2F-7908-BCAD-CFCF-FEA8D554F6A1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2A1607E-A067-6B3D-196F-AC45B9FAF0EB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E0E30B7E-0F95-EB0E-C6C1-B9783A8CCC65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A835347-85DC-376B-51EE-9BF7BD5B457B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FD4A074-D1DB-FC04-53B2-48B7B4125A67}"/>
                  </a:ext>
                </a:extLst>
              </p:cNvPr>
              <p:cNvCxnSpPr>
                <a:stCxn id="25" idx="3"/>
                <a:endCxn id="27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C185CAB-806A-2062-6283-3528710A21C7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11CC220-6076-FDB7-D9D1-7FB815671C3C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453DC9-E27A-12F1-1B68-0F7A96386ABE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5E6454-36BD-92C6-913A-45342D19FA2F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527E42-A8B6-A676-67E7-54A68FE683C6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1088F0-E0C9-2719-B038-B7A18F4AEA05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A78FD1CD-7802-54F1-EA5C-781E2AD17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460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7">
        <p:fade/>
      </p:transition>
    </mc:Choice>
    <mc:Fallback>
      <p:transition spd="med" advTm="6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C291-4B3B-9A29-A121-1EF3D1868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2600" y="799592"/>
            <a:ext cx="8006800" cy="959649"/>
          </a:xfrm>
        </p:spPr>
        <p:txBody>
          <a:bodyPr/>
          <a:lstStyle/>
          <a:p>
            <a:r>
              <a:rPr lang="en-GB" sz="4000"/>
              <a:t>Machine-Learning Models</a:t>
            </a:r>
            <a:endParaRPr lang="en-GB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C2E82-36C0-F5D2-91BF-70BF8F9D8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660" y="1736604"/>
            <a:ext cx="10322681" cy="4857095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GB" sz="2100"/>
              <a:t>Analysing </a:t>
            </a:r>
            <a:r>
              <a:rPr lang="en-GB" sz="2100">
                <a:solidFill>
                  <a:schemeClr val="bg2">
                    <a:lumMod val="75000"/>
                  </a:schemeClr>
                </a:solidFill>
              </a:rPr>
              <a:t>Total Dependency Ratio, Child Dependency Ratio and Elderly Dependency Ratio</a:t>
            </a:r>
            <a:r>
              <a:rPr lang="en-GB" sz="2100"/>
              <a:t> for demographic shifts. </a:t>
            </a:r>
            <a:endParaRPr lang="en-US"/>
          </a:p>
          <a:p>
            <a:pPr algn="l">
              <a:buFont typeface="Arial"/>
              <a:buChar char="•"/>
            </a:pPr>
            <a:r>
              <a:rPr lang="en-GB" sz="2100">
                <a:solidFill>
                  <a:schemeClr val="bg2">
                    <a:lumMod val="75000"/>
                  </a:schemeClr>
                </a:solidFill>
              </a:rPr>
              <a:t>Features</a:t>
            </a:r>
            <a:r>
              <a:rPr lang="en-GB" sz="2100"/>
              <a:t> that we choose: 'Population', 'GDP', 'GDP Per Capita', 'Population Growth </a:t>
            </a:r>
            <a:r>
              <a:rPr lang="en-GB" sz="2100" err="1"/>
              <a:t>Rate_y</a:t>
            </a:r>
            <a:r>
              <a:rPr lang="en-GB" sz="2100"/>
              <a:t>', 'GDP Growth Rate',  '</a:t>
            </a:r>
            <a:r>
              <a:rPr lang="en-GB" sz="2100" err="1"/>
              <a:t>Percent_expenditure_education</a:t>
            </a:r>
            <a:r>
              <a:rPr lang="en-GB" sz="2100"/>
              <a:t>', '</a:t>
            </a:r>
            <a:r>
              <a:rPr lang="en-GB" sz="2100" err="1"/>
              <a:t>healthcare_expenditure</a:t>
            </a:r>
            <a:r>
              <a:rPr lang="en-GB" sz="2100"/>
              <a:t>'</a:t>
            </a:r>
            <a:endParaRPr lang="en-GB"/>
          </a:p>
          <a:p>
            <a:pPr marL="495300" indent="-342900" algn="l">
              <a:buFont typeface="Calibri"/>
              <a:buChar char="-"/>
            </a:pPr>
            <a:endParaRPr lang="en-GB" sz="2100"/>
          </a:p>
          <a:p>
            <a:pPr marL="495300" indent="-342900" algn="l">
              <a:buFont typeface="Calibri"/>
              <a:buChar char="-"/>
            </a:pPr>
            <a:r>
              <a:rPr lang="en-GB" sz="2100"/>
              <a:t>Identify key indicators that could potentially cause the change</a:t>
            </a:r>
          </a:p>
          <a:p>
            <a:pPr marL="495300" indent="-342900" algn="l">
              <a:buFont typeface="Calibri"/>
              <a:buChar char="-"/>
            </a:pPr>
            <a:endParaRPr lang="en-GB" sz="2100"/>
          </a:p>
          <a:p>
            <a:pPr marL="495300" indent="-342900" algn="l">
              <a:buFont typeface="Calibri"/>
              <a:buChar char="-"/>
            </a:pPr>
            <a:r>
              <a:rPr lang="en-GB" sz="2100"/>
              <a:t>Using R^2, RMSE and MAE to check the accuracy of the model. Make use of residual graph for further analysis</a:t>
            </a:r>
          </a:p>
          <a:p>
            <a:pPr marL="495300" indent="-342900" algn="l">
              <a:buFont typeface="Calibri"/>
              <a:buChar char="-"/>
            </a:pPr>
            <a:endParaRPr lang="en-GB" sz="2100"/>
          </a:p>
          <a:p>
            <a:pPr marL="495300" indent="-342900" algn="l">
              <a:buFont typeface="Calibri"/>
              <a:buChar char="-"/>
            </a:pPr>
            <a:r>
              <a:rPr lang="en-GB" sz="2100"/>
              <a:t>For simplicity of the presentation, we will look into our analysis for </a:t>
            </a:r>
            <a:r>
              <a:rPr lang="en-GB" sz="2100">
                <a:solidFill>
                  <a:schemeClr val="bg2">
                    <a:lumMod val="75000"/>
                  </a:schemeClr>
                </a:solidFill>
              </a:rPr>
              <a:t>Child dependency ratio</a:t>
            </a:r>
            <a:r>
              <a:rPr lang="en-GB" sz="2100"/>
              <a:t> for all 3 machine-learning models. </a:t>
            </a:r>
          </a:p>
          <a:p>
            <a:pPr marL="495300" indent="-342900" algn="l">
              <a:buFont typeface="Calibri"/>
              <a:buChar char="-"/>
            </a:pPr>
            <a:endParaRPr lang="en-GB" sz="2100"/>
          </a:p>
          <a:p>
            <a:pPr marL="495300" indent="-342900" algn="l">
              <a:buFont typeface="Calibri"/>
              <a:buChar char="-"/>
            </a:pPr>
            <a:r>
              <a:rPr lang="en-GB" sz="2100"/>
              <a:t>ARIMA model for demographic prediction (not used in final evaluation), more can be seen in initial EDA for this implementation of model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33B657-1BC2-F05D-9165-47582CBEA2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356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91">
        <p:fade/>
      </p:transition>
    </mc:Choice>
    <mc:Fallback>
      <p:transition spd="med" advTm="2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7BEB-929D-0EA0-EE79-4724C88D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18661"/>
            <a:ext cx="10272000" cy="763600"/>
          </a:xfrm>
        </p:spPr>
        <p:txBody>
          <a:bodyPr/>
          <a:lstStyle/>
          <a:p>
            <a:r>
              <a:rPr lang="en-US"/>
              <a:t>Machine-learning model 1 - Linear Regression (Linreg)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AD00C-F84E-ECC6-8E46-F856806D5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264985"/>
            <a:ext cx="10561034" cy="5340600"/>
          </a:xfrm>
        </p:spPr>
        <p:txBody>
          <a:bodyPr/>
          <a:lstStyle/>
          <a:p>
            <a:pPr marL="608965" indent="-456565" algn="l"/>
            <a:r>
              <a:rPr lang="en-IN" sz="2100"/>
              <a:t>Simple</a:t>
            </a:r>
            <a:r>
              <a:rPr lang="en-IN"/>
              <a:t> </a:t>
            </a:r>
            <a:r>
              <a:rPr lang="en-IN" sz="2100"/>
              <a:t>linear relationship between features and the target variable</a:t>
            </a:r>
          </a:p>
          <a:p>
            <a:pPr marL="608965" indent="-456565" algn="l"/>
            <a:endParaRPr lang="en-IN"/>
          </a:p>
          <a:p>
            <a:pPr marL="608965" indent="-456565" algn="l"/>
            <a:r>
              <a:rPr lang="en-IN" sz="2100"/>
              <a:t>It was able to attain a reasonable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R^2 score of 0.56</a:t>
            </a:r>
            <a:r>
              <a:rPr lang="en-IN" sz="2100"/>
              <a:t> and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MAE, RMSE of 0.11, 0.16 respectively</a:t>
            </a:r>
            <a:r>
              <a:rPr lang="en-IN" sz="2100"/>
              <a:t> </a:t>
            </a:r>
            <a:endParaRPr lang="en-IN"/>
          </a:p>
          <a:p>
            <a:pPr marL="608965" indent="-456565" algn="l"/>
            <a:endParaRPr lang="en-IN"/>
          </a:p>
          <a:p>
            <a:pPr marL="608965" indent="-456565" algn="l"/>
            <a:r>
              <a:rPr lang="en-IN" sz="2100"/>
              <a:t>We feel that the R^2 score can be improved. Moreover, the residual vs predicted graph seems to have a pattern, which can be due to some other underlying relationships. </a:t>
            </a:r>
            <a:endParaRPr lang="en-IN"/>
          </a:p>
          <a:p>
            <a:pPr marL="152400" indent="0" algn="l">
              <a:buNone/>
            </a:pPr>
            <a:r>
              <a:rPr lang="en-IN" sz="2100"/>
              <a:t>                                                                 </a:t>
            </a:r>
            <a:endParaRPr lang="en-IN"/>
          </a:p>
          <a:p>
            <a:pPr marL="152400" indent="0" algn="l">
              <a:buNone/>
            </a:pPr>
            <a:endParaRPr lang="en-IN" sz="2100"/>
          </a:p>
          <a:p>
            <a:pPr marL="152400" indent="0" algn="l">
              <a:buNone/>
            </a:pPr>
            <a:endParaRPr lang="en-IN" sz="2100"/>
          </a:p>
          <a:p>
            <a:pPr marL="152400" indent="0" algn="l">
              <a:buNone/>
            </a:pPr>
            <a:endParaRPr lang="en-IN" sz="2100"/>
          </a:p>
          <a:p>
            <a:pPr marL="152400" indent="0" algn="l">
              <a:buNone/>
            </a:pPr>
            <a:r>
              <a:rPr lang="en-IN" sz="2100"/>
              <a:t>                                                                     Hence, we decided to make use of some other models. </a:t>
            </a:r>
            <a:endParaRPr lang="en-IN"/>
          </a:p>
          <a:p>
            <a:pPr marL="608965" indent="-456565" algn="l"/>
            <a:endParaRPr lang="en-IN"/>
          </a:p>
          <a:p>
            <a:pPr marL="608965" indent="-456565" algn="l"/>
            <a:endParaRPr lang="en-IN"/>
          </a:p>
          <a:p>
            <a:pPr marL="152400" indent="0" algn="l">
              <a:buNone/>
            </a:pPr>
            <a:r>
              <a:rPr lang="en-IN"/>
              <a:t>  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66B1B-CD0B-6C12-B5A2-3FC0E29893CF}"/>
              </a:ext>
            </a:extLst>
          </p:cNvPr>
          <p:cNvSpPr txBox="1"/>
          <p:nvPr/>
        </p:nvSpPr>
        <p:spPr>
          <a:xfrm>
            <a:off x="229914" y="249620"/>
            <a:ext cx="224040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ML_Techniques.</a:t>
            </a:r>
            <a:r>
              <a:rPr lang="en-GB" sz="1600" err="1"/>
              <a:t>ipnyb</a:t>
            </a:r>
            <a:endParaRPr lang="en-GB" sz="1600" err="1">
              <a:latin typeface="Space Mono"/>
            </a:endParaRPr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521C7666-84E2-615A-4B56-CA9B33C82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06" y="3428098"/>
            <a:ext cx="4095811" cy="31911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6CA1961-AF3F-566B-E48C-849FD3252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128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2">
        <p:fade/>
      </p:transition>
    </mc:Choice>
    <mc:Fallback>
      <p:transition spd="med" advTm="10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6A3B-766C-1B97-7F3A-B39FFE46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Our Aim and Motivation</a:t>
            </a:r>
            <a:endParaRPr lang="en-IN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3F286C0-96F9-DF4C-0EFF-78CB8586A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249465"/>
              </p:ext>
            </p:extLst>
          </p:nvPr>
        </p:nvGraphicFramePr>
        <p:xfrm>
          <a:off x="950913" y="1536700"/>
          <a:ext cx="10290175" cy="4554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9CCEB40E-9256-37FC-7F80-8311C1E9E3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177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0">
        <p:fade/>
      </p:transition>
    </mc:Choice>
    <mc:Fallback>
      <p:transition spd="med" advTm="1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1D9DCE-3854-4C0C-957A-A30DC74AA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071D9DCE-3854-4C0C-957A-A30DC74AA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3361A1A-5066-4A8F-9EA5-C333461FAB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graphicEl>
                                              <a:dgm id="{A3361A1A-5066-4A8F-9EA5-C333461FAB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481F9FC-E8A8-4266-B619-1654F1CA6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6481F9FC-E8A8-4266-B619-1654F1CA6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4D7E9BE-FD01-41C9-8902-9A68A71229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A4D7E9BE-FD01-41C9-8902-9A68A71229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F915BDE-B116-41E9-AD64-2AA71CF3B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F915BDE-B116-41E9-AD64-2AA71CF3B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0AB377E-A365-4AA7-859A-D6F2A990C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dgm id="{F0AB377E-A365-4AA7-859A-D6F2A990C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D28BE2A-E96A-43D6-955F-982583A6A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ED28BE2A-E96A-43D6-955F-982583A6AA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EF18D05-58A3-4C1E-9DC3-8DBA502D09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9EF18D05-58A3-4C1E-9DC3-8DBA502D09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7BEB-929D-0EA0-EE79-4724C88D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8" y="443955"/>
            <a:ext cx="10825232" cy="763600"/>
          </a:xfrm>
        </p:spPr>
        <p:txBody>
          <a:bodyPr/>
          <a:lstStyle/>
          <a:p>
            <a:r>
              <a:rPr lang="en-US"/>
              <a:t>Machine-learning model 2 - Random Forest Regression (RFR)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AD00C-F84E-ECC6-8E46-F856806D5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1943" y="1401890"/>
            <a:ext cx="8107586" cy="4881243"/>
          </a:xfrm>
        </p:spPr>
        <p:txBody>
          <a:bodyPr/>
          <a:lstStyle/>
          <a:p>
            <a:pPr marL="608965" indent="-456565" algn="l"/>
            <a:r>
              <a:rPr lang="en-IN" sz="2100"/>
              <a:t>Able to capture non-linear relationships and interactions between features due to ensemble of decision trees, which helps to give a better results. </a:t>
            </a:r>
            <a:endParaRPr lang="en-IN"/>
          </a:p>
          <a:p>
            <a:pPr marL="608965" indent="-456565" algn="l"/>
            <a:endParaRPr lang="en-IN"/>
          </a:p>
          <a:p>
            <a:pPr marL="608965" indent="-456565" algn="l"/>
            <a:r>
              <a:rPr lang="en-IN" sz="2100"/>
              <a:t>Using the Random Forest (.</a:t>
            </a:r>
            <a:r>
              <a:rPr lang="en-IN" sz="2100" err="1"/>
              <a:t>feature_importances</a:t>
            </a:r>
            <a:r>
              <a:rPr lang="en-IN" sz="2100"/>
              <a:t>_), we were able to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rank the best features</a:t>
            </a:r>
            <a:r>
              <a:rPr lang="en-IN" sz="2100"/>
              <a:t> for prediction. This can provide us insights on which indicator would potentially affect different demographics. </a:t>
            </a:r>
            <a:endParaRPr lang="en-IN"/>
          </a:p>
          <a:p>
            <a:pPr marL="608965" indent="-456565" algn="l"/>
            <a:endParaRPr lang="en-IN" sz="2100"/>
          </a:p>
          <a:p>
            <a:pPr marL="608965" indent="-456565" algn="l"/>
            <a:r>
              <a:rPr lang="en-IN" sz="2100"/>
              <a:t>The Random Forest Regression model was then implemented, with the chosen features, to predict the Child Dependency Ratio. </a:t>
            </a:r>
          </a:p>
          <a:p>
            <a:pPr marL="608965" indent="-456565" algn="l"/>
            <a:endParaRPr lang="en-IN" sz="2100"/>
          </a:p>
          <a:p>
            <a:pPr marL="608965" indent="-456565" algn="l"/>
            <a:r>
              <a:rPr lang="en-IN" sz="2100"/>
              <a:t>The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R^2 score attained 0.97</a:t>
            </a:r>
            <a:r>
              <a:rPr lang="en-IN" sz="2100"/>
              <a:t> while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MAE, RMSE attained 0.027 and 0.043 respectively</a:t>
            </a:r>
            <a:r>
              <a:rPr lang="en-IN" sz="2100"/>
              <a:t>. Moreover, the residual graph is more random compared to </a:t>
            </a:r>
            <a:r>
              <a:rPr lang="en-IN" sz="2100" err="1"/>
              <a:t>Linreg</a:t>
            </a:r>
            <a:r>
              <a:rPr lang="en-IN" sz="2100"/>
              <a:t>.</a:t>
            </a:r>
          </a:p>
          <a:p>
            <a:pPr marL="608965" indent="-456565" algn="l"/>
            <a:endParaRPr lang="en-IN"/>
          </a:p>
          <a:p>
            <a:pPr marL="608965" indent="-456565" algn="l"/>
            <a:endParaRPr lang="en-IN"/>
          </a:p>
          <a:p>
            <a:pPr marL="152400" indent="0" algn="l">
              <a:buNone/>
            </a:pPr>
            <a:r>
              <a:rPr lang="en-IN"/>
              <a:t>  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0497B-52AF-552E-6C9F-646C60C194A8}"/>
              </a:ext>
            </a:extLst>
          </p:cNvPr>
          <p:cNvSpPr txBox="1"/>
          <p:nvPr/>
        </p:nvSpPr>
        <p:spPr>
          <a:xfrm>
            <a:off x="229914" y="249620"/>
            <a:ext cx="2344990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ML_Techniques.</a:t>
            </a:r>
            <a:r>
              <a:rPr lang="en-GB" sz="1600" err="1"/>
              <a:t>ipnyb</a:t>
            </a:r>
            <a:endParaRPr lang="en-GB" sz="1600" err="1">
              <a:latin typeface="Space Mono"/>
            </a:endParaRPr>
          </a:p>
        </p:txBody>
      </p:sp>
      <p:pic>
        <p:nvPicPr>
          <p:cNvPr id="6" name="Picture 5" descr="A diagram of blue dots&#10;&#10;Description automatically generated">
            <a:extLst>
              <a:ext uri="{FF2B5EF4-FFF2-40B4-BE49-F238E27FC236}">
                <a16:creationId xmlns:a16="http://schemas.microsoft.com/office/drawing/2014/main" id="{A824DA58-34EF-516B-9FC8-DF377905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71" y="2235200"/>
            <a:ext cx="3564277" cy="254455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4EDB2D-A342-41E9-A84C-A5197992E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021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8">
        <p:fade/>
      </p:transition>
    </mc:Choice>
    <mc:Fallback>
      <p:transition spd="med" advTm="9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7BEB-929D-0EA0-EE79-4724C88D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58" y="593367"/>
            <a:ext cx="10825232" cy="763600"/>
          </a:xfrm>
        </p:spPr>
        <p:txBody>
          <a:bodyPr/>
          <a:lstStyle/>
          <a:p>
            <a:r>
              <a:rPr lang="en-US"/>
              <a:t>Machine-learning model 3 – Gradient Boosting Machine (GBM)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AD00C-F84E-ECC6-8E46-F856806D5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536633"/>
            <a:ext cx="10272000" cy="5031600"/>
          </a:xfrm>
        </p:spPr>
        <p:txBody>
          <a:bodyPr/>
          <a:lstStyle/>
          <a:p>
            <a:pPr marL="608965" indent="-456565" algn="l"/>
            <a:r>
              <a:rPr lang="en-IN" sz="2100"/>
              <a:t>Comparable to the other 2 models, GBM has a higher predictive accuracy but is also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less robust to outliers</a:t>
            </a:r>
            <a:r>
              <a:rPr lang="en-IN" sz="2100"/>
              <a:t>, comparing to Random Forest. </a:t>
            </a:r>
          </a:p>
          <a:p>
            <a:pPr marL="608965" indent="-456565" algn="l"/>
            <a:endParaRPr lang="en-IN" sz="2100"/>
          </a:p>
          <a:p>
            <a:pPr marL="608965" indent="-456565" algn="l"/>
            <a:r>
              <a:rPr lang="en-IN" sz="2100"/>
              <a:t>Similar to RFR, it has a high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R^2 score of 0.97</a:t>
            </a:r>
            <a:r>
              <a:rPr lang="en-IN" sz="2100"/>
              <a:t> while </a:t>
            </a:r>
            <a:r>
              <a:rPr lang="en-IN" sz="2100">
                <a:solidFill>
                  <a:schemeClr val="bg2">
                    <a:lumMod val="75000"/>
                  </a:schemeClr>
                </a:solidFill>
              </a:rPr>
              <a:t>MAE and RMSE is slightly higher at 0.043 and 0.056</a:t>
            </a:r>
            <a:r>
              <a:rPr lang="en-IN" sz="2100"/>
              <a:t> respectively. The residual graph is also more randomize, in comparison to </a:t>
            </a:r>
            <a:r>
              <a:rPr lang="en-IN" sz="2100" err="1"/>
              <a:t>Linreg</a:t>
            </a:r>
            <a:r>
              <a:rPr lang="en-IN" sz="2100"/>
              <a:t>.</a:t>
            </a:r>
          </a:p>
          <a:p>
            <a:pPr marL="608965" indent="-456565" algn="l"/>
            <a:endParaRPr lang="en-IN" sz="2100"/>
          </a:p>
          <a:p>
            <a:pPr marL="608965" indent="-456565" algn="l"/>
            <a:endParaRPr lang="en-IN" sz="2100"/>
          </a:p>
          <a:p>
            <a:pPr marL="608965" indent="-456565" algn="l"/>
            <a:endParaRPr lang="en-IN"/>
          </a:p>
          <a:p>
            <a:pPr marL="608965" indent="-456565" algn="l"/>
            <a:endParaRPr lang="en-IN"/>
          </a:p>
          <a:p>
            <a:pPr marL="608965" indent="-456565" algn="l"/>
            <a:endParaRPr lang="en-IN"/>
          </a:p>
          <a:p>
            <a:pPr marL="608965" indent="-456565" algn="l"/>
            <a:endParaRPr lang="en-IN"/>
          </a:p>
          <a:p>
            <a:pPr marL="152400" indent="0" algn="l">
              <a:buNone/>
            </a:pPr>
            <a:r>
              <a:rPr lang="en-IN"/>
              <a:t>  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F8B0-7EC1-A233-BFAC-D9EC9EB14727}"/>
              </a:ext>
            </a:extLst>
          </p:cNvPr>
          <p:cNvSpPr txBox="1"/>
          <p:nvPr/>
        </p:nvSpPr>
        <p:spPr>
          <a:xfrm>
            <a:off x="229914" y="249620"/>
            <a:ext cx="2225461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ML_Techniques.ipynb</a:t>
            </a:r>
          </a:p>
        </p:txBody>
      </p:sp>
      <p:pic>
        <p:nvPicPr>
          <p:cNvPr id="6" name="Picture 5" descr="A diagram of blue dots&#10;&#10;Description automatically generated">
            <a:extLst>
              <a:ext uri="{FF2B5EF4-FFF2-40B4-BE49-F238E27FC236}">
                <a16:creationId xmlns:a16="http://schemas.microsoft.com/office/drawing/2014/main" id="{4BE5BD81-1D82-A047-BBD0-4880180DB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71" y="3547241"/>
            <a:ext cx="4641952" cy="320488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8486AC-F916-938C-B9F9-95911AA3B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663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7">
        <p:fade/>
      </p:transition>
    </mc:Choice>
    <mc:Fallback>
      <p:transition spd="med" advTm="14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25F700B-3FBA-CDBF-AEC2-723C5A91E9A0}"/>
              </a:ext>
            </a:extLst>
          </p:cNvPr>
          <p:cNvSpPr txBox="1">
            <a:spLocks/>
          </p:cNvSpPr>
          <p:nvPr/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3000" b="1" i="0" u="none" strike="noStrike" cap="none">
                <a:latin typeface="Space Mono"/>
                <a:ea typeface="Space Mono"/>
                <a:cs typeface="Space Mono"/>
                <a:sym typeface="Space Mono"/>
              </a:rPr>
              <a:t>Conclusion</a:t>
            </a:r>
          </a:p>
        </p:txBody>
      </p:sp>
      <p:graphicFrame>
        <p:nvGraphicFramePr>
          <p:cNvPr id="25" name="Content Placeholder 2" descr="Alternating Flow diagram showing 3 groups arranged from left to right with a title and bullet points in each group and a curved arrow showing the flow from one group to the next.">
            <a:extLst>
              <a:ext uri="{FF2B5EF4-FFF2-40B4-BE49-F238E27FC236}">
                <a16:creationId xmlns:a16="http://schemas.microsoft.com/office/drawing/2014/main" id="{CEBCE4DB-D596-FE36-FE9D-294BF58230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71688"/>
              </p:ext>
            </p:extLst>
          </p:nvPr>
        </p:nvGraphicFramePr>
        <p:xfrm>
          <a:off x="950967" y="1536633"/>
          <a:ext cx="102900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69F25533-9C46-16E7-7373-9C0F2386EF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95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550">
        <p:fade/>
      </p:transition>
    </mc:Choice>
    <mc:Fallback>
      <p:transition spd="med" advTm="35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92DFE19-AF82-4128-A7B1-8ECC875DF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graphicEl>
                                              <a:dgm id="{492DFE19-AF82-4128-A7B1-8ECC875DF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4516883-869E-45F7-B6B0-73CEA37A8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>
                                            <p:graphicEl>
                                              <a:dgm id="{54516883-869E-45F7-B6B0-73CEA37A8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70270A9-83F5-4CA3-A816-E375BF52A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graphicEl>
                                              <a:dgm id="{F70270A9-83F5-4CA3-A816-E375BF52A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F69AE6C-E977-4B8F-A5F2-38FB09BAA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graphicEl>
                                              <a:dgm id="{2F69AE6C-E977-4B8F-A5F2-38FB09BAA0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B7C2BA7-2DB0-4E40-806A-7F404331C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dgm id="{BB7C2BA7-2DB0-4E40-806A-7F404331C2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EEF81A7-D59C-4DE7-832B-62B0476DE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graphicEl>
                                              <a:dgm id="{EEEF81A7-D59C-4DE7-832B-62B0476DE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Graphic spid="2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00" y="1725600"/>
            <a:ext cx="6164800" cy="2570000"/>
          </a:xfrm>
        </p:spPr>
        <p:txBody>
          <a:bodyPr wrap="square" anchor="ctr">
            <a:normAutofit/>
          </a:bodyPr>
          <a:lstStyle/>
          <a:p>
            <a:r>
              <a:rPr lang="en-US"/>
              <a:t>Thank You!</a:t>
            </a:r>
            <a:endParaRPr lang="ru-R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D5C8E1-0C4B-06EE-FBFF-F4526700C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66">
        <p:fade/>
      </p:transition>
    </mc:Choice>
    <mc:Fallback>
      <p:transition spd="med" advTm="1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1C8EA-D49F-3F2E-563A-3BE09230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sz="3200"/>
              <a:t>Datasets</a:t>
            </a:r>
            <a:r>
              <a:rPr lang="en-US"/>
              <a:t> We used                           </a:t>
            </a:r>
            <a:endParaRPr lang="en-IN"/>
          </a:p>
        </p:txBody>
      </p:sp>
      <p:graphicFrame>
        <p:nvGraphicFramePr>
          <p:cNvPr id="9" name="Text Placeholder 5">
            <a:extLst>
              <a:ext uri="{FF2B5EF4-FFF2-40B4-BE49-F238E27FC236}">
                <a16:creationId xmlns:a16="http://schemas.microsoft.com/office/drawing/2014/main" id="{27F365DD-1BBF-1D7F-18A8-249595C43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538880"/>
              </p:ext>
            </p:extLst>
          </p:nvPr>
        </p:nvGraphicFramePr>
        <p:xfrm>
          <a:off x="950913" y="1536700"/>
          <a:ext cx="10290175" cy="4554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1F40B36-8187-64CF-573D-AC5D517A6F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280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48">
        <p:fade/>
      </p:transition>
    </mc:Choice>
    <mc:Fallback>
      <p:transition spd="med" advTm="1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2D81129-3EA2-4BF3-884C-F35BDE98D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32D81129-3EA2-4BF3-884C-F35BDE98D5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41399A1-6CBD-4058-BFD3-610ACEBEB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341399A1-6CBD-4058-BFD3-610ACEBEB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C482A5-6F31-41B7-9931-BF4C05568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95C482A5-6F31-41B7-9931-BF4C05568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BB0172B-02EB-4397-B981-7695D7D51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CBB0172B-02EB-4397-B981-7695D7D51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F152E8-0BA4-4A5D-B64E-EAC9DDC28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35F152E8-0BA4-4A5D-B64E-EAC9DDC28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697D7D7-2578-4BE1-A2C7-B4927B2196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8697D7D7-2578-4BE1-A2C7-B4927B2196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Graphic spid="9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7FCF-D64A-2685-58F3-DA91CDD7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1089583"/>
            <a:ext cx="10272000" cy="763600"/>
          </a:xfrm>
        </p:spPr>
        <p:txBody>
          <a:bodyPr/>
          <a:lstStyle/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(Initial EDA)</a:t>
            </a:r>
            <a:endParaRPr lang="en-IN" sz="2100"/>
          </a:p>
        </p:txBody>
      </p:sp>
      <p:pic>
        <p:nvPicPr>
          <p:cNvPr id="4" name="Picture 3" descr="A white background with red and black text&#10;&#10;Description automatically generated">
            <a:extLst>
              <a:ext uri="{FF2B5EF4-FFF2-40B4-BE49-F238E27FC236}">
                <a16:creationId xmlns:a16="http://schemas.microsoft.com/office/drawing/2014/main" id="{7E25D8A5-83D1-52E9-B432-2C6466EE1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02" y="1868881"/>
            <a:ext cx="9124195" cy="1779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AB405-207B-98B2-8D2D-C4A8A2984B34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EDA_Demographic_initial.ipnyb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B75A748-A52D-9B16-5AD8-4A9B4D4A4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298" y="4160184"/>
            <a:ext cx="4038228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8F4D-7CC1-25DA-765C-A4B00BD10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732" y="4160184"/>
            <a:ext cx="3924300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30D86-E99E-CA18-CD1B-B400B0882222}"/>
              </a:ext>
            </a:extLst>
          </p:cNvPr>
          <p:cNvSpPr txBox="1"/>
          <p:nvPr/>
        </p:nvSpPr>
        <p:spPr>
          <a:xfrm>
            <a:off x="1845236" y="3720352"/>
            <a:ext cx="321235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Space Mono"/>
              </a:rPr>
              <a:t>Most Dependent Countries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B9797-39D0-6CC1-BA7A-775D28493285}"/>
              </a:ext>
            </a:extLst>
          </p:cNvPr>
          <p:cNvSpPr txBox="1"/>
          <p:nvPr/>
        </p:nvSpPr>
        <p:spPr>
          <a:xfrm>
            <a:off x="7186706" y="3720352"/>
            <a:ext cx="321235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Space Mono"/>
              </a:rPr>
              <a:t>Least Dependent Countries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84BFA9-27D0-9C67-DA3E-2266C73224DC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5EBD6D5-CE8E-F74A-7731-707F60032925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  <a:ln>
              <a:solidFill>
                <a:srgbClr val="0AC2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F3D79C-92D9-978B-C40A-0AA1099E1C26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8CE7736-8C04-FADD-9AF8-EFAA7ECF8E8A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0586856-CD1C-CCEB-3577-5D8B63D32CE2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F6061D0-D515-72B6-5F1F-6F34508A78A7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4E37BC4-381B-A4CC-2923-DB04B0D98E32}"/>
                  </a:ext>
                </a:extLst>
              </p:cNvPr>
              <p:cNvCxnSpPr>
                <a:stCxn id="8" idx="3"/>
                <a:endCxn id="13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6A965E6-C292-D9F0-A5FF-7DD621AE4A78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60138DA-0754-F4CD-863E-87DEEBCE4BA9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2494AA-DED1-6857-4634-E923869E1DB4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A9E10-4B11-4274-2D0B-547EBBE3E6DC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3F40C3-28DD-13EB-4D04-443441185A1A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E98B9-0D71-F5FE-E30E-AE97F73982FA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7ED20B7-C8E2-0B79-998A-738E7948A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991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6">
        <p:fade/>
      </p:transition>
    </mc:Choice>
    <mc:Fallback>
      <p:transition spd="med" advTm="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8AB405-207B-98B2-8D2D-C4A8A2984B34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EDA_Demographic_initial.ipnyb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902CD9-725D-F1BC-2610-22C2966B2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518" y="1816368"/>
            <a:ext cx="8306959" cy="2686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3E6B54-F398-2BFB-4470-1238492A4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66" y="4601265"/>
            <a:ext cx="8707065" cy="21148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1F8E82-C668-0024-CE02-F4DEFABE936E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9E6065-208D-96CA-9547-758EC6E884AA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  <a:ln>
              <a:solidFill>
                <a:srgbClr val="0AC2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F53BED-4CC1-4931-0D2D-CD62D9EF2817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2E744FC-B466-ABF6-6997-BF2031814A1C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AA8D9CFD-9049-626F-1435-9BF78464713D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3B39FD2-85F5-506E-AFC9-C728CF55584A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4717E09-7727-5260-F2B5-D0763A4F8746}"/>
                  </a:ext>
                </a:extLst>
              </p:cNvPr>
              <p:cNvCxnSpPr>
                <a:stCxn id="16" idx="3"/>
                <a:endCxn id="18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B23249C-82FF-5C67-AE23-5F035766E64C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9BF260D-428B-3F51-1D52-3824FEB432BD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F77257-9B62-1CA3-43EE-5D3EA6AA1647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68B950-49B4-56A2-396E-2185F889F5EC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808939-29CD-AE58-55D6-E36EA92DD47F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62DB1C-12D5-75FF-32C5-80529E702E70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0B0C1FB-157E-A09E-EDFF-CC264AA2F316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(Initial EDA) (*this representation was calculated in GDP EDA but also in Initial.)</a:t>
            </a:r>
            <a:endParaRPr lang="en-IN" sz="210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32BDBE-CBEF-B17F-0B6B-35CAB1561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33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5">
        <p:fade/>
      </p:transition>
    </mc:Choice>
    <mc:Fallback>
      <p:transition spd="med" advTm="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8AB405-207B-98B2-8D2D-C4A8A2984B34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EDA_Demographic_initial.ipnyb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72B2F-84CA-6F08-8A57-73CC5209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67" y="2056628"/>
            <a:ext cx="6455664" cy="31527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3409626-A759-30A7-F93E-48E3CA5E1CCA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A67238-8B4B-1E53-2018-4BA6AF264D89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  <a:ln>
              <a:solidFill>
                <a:srgbClr val="0AC2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533FBB-26E7-DB83-263A-9F32FF5B3436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2E85C4F-2CEE-7714-D2E2-1938BC5F98B7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3DDC7C1-3023-39DC-66EB-145A43F944A8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3136864-304E-B1F4-4E15-F94D11F51996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66E9949-48DE-8DEE-E675-88A3606AF3C5}"/>
                  </a:ext>
                </a:extLst>
              </p:cNvPr>
              <p:cNvCxnSpPr>
                <a:stCxn id="7" idx="3"/>
                <a:endCxn id="9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8F76449-793A-B27B-DE09-780BFFB6DF48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EA6570C-0638-D52B-73B2-D130CBB21401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3F4182-D7C1-DA5B-0EDF-0D8EE22A3719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809F15-A5E1-93B1-C36C-9ACA019F3DF6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C7DBE2-B6DA-A791-892B-8070E01C6C10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F72F9-CC46-F680-72EE-847FCAAA48B7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5E87DB3-C45D-3E6B-1646-602B3D2C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1089583"/>
            <a:ext cx="10272000" cy="763600"/>
          </a:xfrm>
        </p:spPr>
        <p:txBody>
          <a:bodyPr/>
          <a:lstStyle/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(Initial EDA)</a:t>
            </a:r>
            <a:endParaRPr lang="en-IN" sz="2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46E5A3-48B9-AF9A-F2D9-9F63BEA2836B}"/>
              </a:ext>
            </a:extLst>
          </p:cNvPr>
          <p:cNvSpPr txBox="1"/>
          <p:nvPr/>
        </p:nvSpPr>
        <p:spPr>
          <a:xfrm>
            <a:off x="1959359" y="5412827"/>
            <a:ext cx="8273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Monaco is progressing towards an ageing population, as evident from the low children ratio, </a:t>
            </a:r>
          </a:p>
          <a:p>
            <a:r>
              <a:rPr lang="en-GB">
                <a:solidFill>
                  <a:schemeClr val="bg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steep increase in elderly ratio and the falling working adult ratio.</a:t>
            </a:r>
          </a:p>
          <a:p>
            <a:endParaRPr lang="en-GB">
              <a:solidFill>
                <a:schemeClr val="bg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GB">
                <a:solidFill>
                  <a:schemeClr val="bg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 Potential indicator to explore, not just the dependency ratio</a:t>
            </a:r>
          </a:p>
          <a:p>
            <a:endParaRPr lang="en-SG">
              <a:solidFill>
                <a:schemeClr val="bg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07F97E3-D6F6-8FBA-04E8-4A453630F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56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8">
        <p:fade/>
      </p:transition>
    </mc:Choice>
    <mc:Fallback>
      <p:transition spd="med" advTm="3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0E5B-8BF2-D9C6-1F3D-3FF5BE9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WHAT FACTORS WE CHOSE TO PREDICT THE DEPENDENCY RATIOS:</a:t>
            </a:r>
            <a:endParaRPr lang="en-IN"/>
          </a:p>
        </p:txBody>
      </p:sp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378F6CC2-C45D-7636-2D8F-1A1618DBB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292024"/>
              </p:ext>
            </p:extLst>
          </p:nvPr>
        </p:nvGraphicFramePr>
        <p:xfrm>
          <a:off x="950967" y="1536633"/>
          <a:ext cx="102900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8E018B4-7C8A-C609-9674-C0BA133C2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912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9">
        <p:fade/>
      </p:transition>
    </mc:Choice>
    <mc:Fallback>
      <p:transition spd="med" advTm="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42A60C-5AFD-12DB-FB55-B36E1586F95A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>
                <a:latin typeface="Space Mono"/>
              </a:rPr>
              <a:t>EDA_Demographic_GDP.ipnyb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1103F-3649-145F-C5E9-56B540E8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14" y="2049196"/>
            <a:ext cx="11650370" cy="218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787034-E028-1295-A797-5FC62B5A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481" y="2451811"/>
            <a:ext cx="6763037" cy="41565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7167A-BCAC-73E7-2D01-40A9DC63B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14" y="1697486"/>
            <a:ext cx="2143424" cy="33342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98CC22-0206-5E4F-993A-5581EC8D1AB6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B7965B8-24DC-44ED-6B16-BCD3C4CE72D8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A72B14-16EC-55DA-DD61-E42626F44CBA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CE7B925-356A-2376-FACE-B22702C3F478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D0A064F-94A0-0CDE-AC7E-73D1DC0B33A2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C6DC293-3C1F-2C91-C859-6DAF1FC36F7F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CDFE61F-458C-C987-E274-9B8A557DBE41}"/>
                  </a:ext>
                </a:extLst>
              </p:cNvPr>
              <p:cNvCxnSpPr>
                <a:stCxn id="18" idx="3"/>
                <a:endCxn id="20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B211B84-78F6-B527-633D-C4BA0CAECFFB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D9CB03E-CA25-524D-96F8-5ACDFA40416B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E1395C-C84C-56B5-2B4B-E35DD6C699DC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9B91F6-8420-F367-7BEC-D9606D426D7A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D00E3C-E45A-DAA7-6316-1887D3C3AC8C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2DF0F4-6918-A15A-E6CE-82B151D9B8BB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9A110100-21B6-D253-708B-57F42D83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1089583"/>
            <a:ext cx="10272000" cy="763600"/>
          </a:xfrm>
        </p:spPr>
        <p:txBody>
          <a:bodyPr/>
          <a:lstStyle/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(GDP)</a:t>
            </a:r>
            <a:endParaRPr lang="en-IN" sz="21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3CB195-47DC-14FE-5D86-245374204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54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8">
        <p:fade/>
      </p:transition>
    </mc:Choice>
    <mc:Fallback>
      <p:transition spd="med" advTm="3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74C2C0-DD7D-7329-6E2A-FCFC3B4E989B}"/>
              </a:ext>
            </a:extLst>
          </p:cNvPr>
          <p:cNvSpPr txBox="1"/>
          <p:nvPr/>
        </p:nvSpPr>
        <p:spPr>
          <a:xfrm>
            <a:off x="229914" y="249620"/>
            <a:ext cx="3218792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err="1">
                <a:latin typeface="Space Mono"/>
              </a:rPr>
              <a:t>EDA_Demographic_GDP.ipnyb</a:t>
            </a:r>
            <a:endParaRPr lang="en-GB" sz="1600">
              <a:latin typeface="Space Mon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00D2F-7037-B2E4-0B8C-CE23A442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00" y="1772631"/>
            <a:ext cx="5900398" cy="497290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4891DC0-06B6-3E1C-BE27-02883FB943E6}"/>
              </a:ext>
            </a:extLst>
          </p:cNvPr>
          <p:cNvSpPr/>
          <p:nvPr/>
        </p:nvSpPr>
        <p:spPr>
          <a:xfrm>
            <a:off x="4165484" y="3310126"/>
            <a:ext cx="870361" cy="87036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578993E-8AA6-E682-E5CC-6446B77C6FD8}"/>
              </a:ext>
            </a:extLst>
          </p:cNvPr>
          <p:cNvSpPr txBox="1">
            <a:spLocks/>
          </p:cNvSpPr>
          <p:nvPr/>
        </p:nvSpPr>
        <p:spPr>
          <a:xfrm>
            <a:off x="959999" y="108958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Mono"/>
              <a:buNone/>
              <a:defRPr sz="7333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6933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100"/>
              <a:t>EDA EXPLANATION</a:t>
            </a:r>
            <a:br>
              <a:rPr lang="en-US" sz="2100"/>
            </a:br>
            <a:r>
              <a:rPr lang="en-US" sz="2100"/>
              <a:t>(GDP)</a:t>
            </a:r>
            <a:endParaRPr lang="en-IN" sz="21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38723-1257-DB9C-536B-1D8B1C796312}"/>
              </a:ext>
            </a:extLst>
          </p:cNvPr>
          <p:cNvGrpSpPr/>
          <p:nvPr/>
        </p:nvGrpSpPr>
        <p:grpSpPr>
          <a:xfrm>
            <a:off x="4092584" y="83248"/>
            <a:ext cx="7869502" cy="671298"/>
            <a:chOff x="950967" y="2494064"/>
            <a:chExt cx="9299475" cy="79328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75C55A-B578-0C7F-BA82-B79A07CC2B4A}"/>
                </a:ext>
              </a:extLst>
            </p:cNvPr>
            <p:cNvSpPr/>
            <p:nvPr/>
          </p:nvSpPr>
          <p:spPr>
            <a:xfrm>
              <a:off x="950967" y="2523744"/>
              <a:ext cx="1801368" cy="7636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C92AB3-E762-F5BB-C87C-DACD3405C376}"/>
                </a:ext>
              </a:extLst>
            </p:cNvPr>
            <p:cNvGrpSpPr/>
            <p:nvPr/>
          </p:nvGrpSpPr>
          <p:grpSpPr>
            <a:xfrm>
              <a:off x="1271730" y="2494064"/>
              <a:ext cx="8978712" cy="793280"/>
              <a:chOff x="1271730" y="2494064"/>
              <a:chExt cx="8978712" cy="79328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3CADB74-80D1-1379-8A42-9D4665F1819F}"/>
                  </a:ext>
                </a:extLst>
              </p:cNvPr>
              <p:cNvSpPr/>
              <p:nvPr/>
            </p:nvSpPr>
            <p:spPr>
              <a:xfrm>
                <a:off x="3450336" y="2523744"/>
                <a:ext cx="1801368" cy="763600"/>
              </a:xfrm>
              <a:prstGeom prst="roundRect">
                <a:avLst/>
              </a:prstGeom>
              <a:ln>
                <a:solidFill>
                  <a:srgbClr val="0AC2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0184105-FA2C-54D2-AEFD-41C891A48DEE}"/>
                  </a:ext>
                </a:extLst>
              </p:cNvPr>
              <p:cNvSpPr/>
              <p:nvPr/>
            </p:nvSpPr>
            <p:spPr>
              <a:xfrm>
                <a:off x="5949705" y="249406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7A76DC8-9D8D-5FEA-B937-4A51B8D15845}"/>
                  </a:ext>
                </a:extLst>
              </p:cNvPr>
              <p:cNvSpPr/>
              <p:nvPr/>
            </p:nvSpPr>
            <p:spPr>
              <a:xfrm>
                <a:off x="8449074" y="2523744"/>
                <a:ext cx="1801368" cy="763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22F3973-FB75-EDC8-19CC-A5F575C549AB}"/>
                  </a:ext>
                </a:extLst>
              </p:cNvPr>
              <p:cNvCxnSpPr>
                <a:stCxn id="19" idx="3"/>
                <a:endCxn id="21" idx="1"/>
              </p:cNvCxnSpPr>
              <p:nvPr/>
            </p:nvCxnSpPr>
            <p:spPr>
              <a:xfrm>
                <a:off x="2752335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6CE60FE-F38F-F645-EE5A-E41609D44999}"/>
                  </a:ext>
                </a:extLst>
              </p:cNvPr>
              <p:cNvCxnSpPr/>
              <p:nvPr/>
            </p:nvCxnSpPr>
            <p:spPr>
              <a:xfrm>
                <a:off x="5251704" y="2881960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2327ABF-5066-AC31-A44B-C95E1FAF36E5}"/>
                  </a:ext>
                </a:extLst>
              </p:cNvPr>
              <p:cNvCxnSpPr/>
              <p:nvPr/>
            </p:nvCxnSpPr>
            <p:spPr>
              <a:xfrm>
                <a:off x="7751073" y="2905544"/>
                <a:ext cx="6980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4E9D1F-E51B-8D5F-12BD-AF0E9456B87C}"/>
                  </a:ext>
                </a:extLst>
              </p:cNvPr>
              <p:cNvSpPr txBox="1"/>
              <p:nvPr/>
            </p:nvSpPr>
            <p:spPr>
              <a:xfrm>
                <a:off x="1271730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Initial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E64E93-4DBB-026A-2A57-926576516A12}"/>
                  </a:ext>
                </a:extLst>
              </p:cNvPr>
              <p:cNvSpPr txBox="1"/>
              <p:nvPr/>
            </p:nvSpPr>
            <p:spPr>
              <a:xfrm>
                <a:off x="3769532" y="2720416"/>
                <a:ext cx="1159843" cy="3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GDP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9796C4-9627-2A46-B3DF-576BB974BE26}"/>
                  </a:ext>
                </a:extLst>
              </p:cNvPr>
              <p:cNvSpPr txBox="1"/>
              <p:nvPr/>
            </p:nvSpPr>
            <p:spPr>
              <a:xfrm>
                <a:off x="6163431" y="2715920"/>
                <a:ext cx="13739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Government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E449EC-0A90-E39D-89E7-DA99CF990FC2}"/>
                  </a:ext>
                </a:extLst>
              </p:cNvPr>
              <p:cNvSpPr txBox="1"/>
              <p:nvPr/>
            </p:nvSpPr>
            <p:spPr>
              <a:xfrm>
                <a:off x="8768270" y="2643934"/>
                <a:ext cx="11598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100">
                    <a:solidFill>
                      <a:schemeClr val="bg2">
                        <a:lumMod val="2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Natural Disasters</a:t>
                </a:r>
              </a:p>
            </p:txBody>
          </p: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A12E4F8-648A-32B4-5B58-ACDE1069B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15" y="1641756"/>
            <a:ext cx="2632158" cy="4102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CDE028-7DC2-D668-9878-AB17B7F54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18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0">
        <p:fade/>
      </p:transition>
    </mc:Choice>
    <mc:Fallback>
      <p:transition spd="med" advTm="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0.1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9|7.3|0.7|17.7|0.8"/>
</p:tagLst>
</file>

<file path=ppt/theme/theme1.xml><?xml version="1.0" encoding="utf-8"?>
<a:theme xmlns:a="http://schemas.openxmlformats.org/drawingml/2006/main" name="Cycle Diagrams Theme for Marketing by Slidesgo">
  <a:themeElements>
    <a:clrScheme name="Simple Light">
      <a:dk1>
        <a:srgbClr val="FFFFFF"/>
      </a:dk1>
      <a:lt1>
        <a:srgbClr val="222222"/>
      </a:lt1>
      <a:dk2>
        <a:srgbClr val="F1E5D6"/>
      </a:dk2>
      <a:lt2>
        <a:srgbClr val="F35123"/>
      </a:lt2>
      <a:accent1>
        <a:srgbClr val="A0896B"/>
      </a:accent1>
      <a:accent2>
        <a:srgbClr val="3F3F3F"/>
      </a:accent2>
      <a:accent3>
        <a:srgbClr val="FA7E5B"/>
      </a:accent3>
      <a:accent4>
        <a:srgbClr val="705D45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Cycle Diagrams Theme for Marketing by Slidesgo</Template>
  <TotalTime>0</TotalTime>
  <Words>1041</Words>
  <Application>Microsoft Office PowerPoint</Application>
  <PresentationFormat>Widescreen</PresentationFormat>
  <Paragraphs>188</Paragraphs>
  <Slides>23</Slides>
  <Notes>3</Notes>
  <HiddenSlides>0</HiddenSlides>
  <MMClips>23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ADLaM Display</vt:lpstr>
      <vt:lpstr>Aptos</vt:lpstr>
      <vt:lpstr>Arial</vt:lpstr>
      <vt:lpstr>Be Vietnam Pro</vt:lpstr>
      <vt:lpstr>Calibri</vt:lpstr>
      <vt:lpstr>Darker Grotesque SemiBold</vt:lpstr>
      <vt:lpstr>Inter</vt:lpstr>
      <vt:lpstr>Proxima Nova</vt:lpstr>
      <vt:lpstr>Proxima Nova Semibold</vt:lpstr>
      <vt:lpstr>Raleway</vt:lpstr>
      <vt:lpstr>Space Mono</vt:lpstr>
      <vt:lpstr>Cycle Diagrams Theme for Marketing by Slidesgo</vt:lpstr>
      <vt:lpstr>Slidesgo Final Pages</vt:lpstr>
      <vt:lpstr>Predicting Population Growth Dynamics in Response to Economic and Environmental Factors</vt:lpstr>
      <vt:lpstr>Our Aim and Motivation</vt:lpstr>
      <vt:lpstr>Datasets We used                           </vt:lpstr>
      <vt:lpstr>EDA EXPLANATION (Initial EDA)</vt:lpstr>
      <vt:lpstr>PowerPoint Presentation</vt:lpstr>
      <vt:lpstr>EDA EXPLANATION (Initial EDA)</vt:lpstr>
      <vt:lpstr>WHAT FACTORS WE CHOSE TO PREDICT THE DEPENDENCY RATIOS:</vt:lpstr>
      <vt:lpstr>EDA EXPLANATION (GDP)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Machine-Learning Models</vt:lpstr>
      <vt:lpstr>Machine-learning model 1 - Linear Regression (Linreg)</vt:lpstr>
      <vt:lpstr>Machine-learning model 2 - Random Forest Regression (RFR)</vt:lpstr>
      <vt:lpstr>Machine-learning model 3 – Gradient Boosting Machine (GBM)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marvyn tan</dc:creator>
  <cp:lastModifiedBy>Ekhnoor Kaur</cp:lastModifiedBy>
  <cp:revision>1</cp:revision>
  <dcterms:created xsi:type="dcterms:W3CDTF">2024-04-20T13:10:11Z</dcterms:created>
  <dcterms:modified xsi:type="dcterms:W3CDTF">2024-04-24T11:44:17Z</dcterms:modified>
</cp:coreProperties>
</file>